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21945600"/>
  <p:notesSz cx="6715125" cy="9239250"/>
  <p:defaultTextStyle>
    <a:defPPr>
      <a:defRPr lang="en-US"/>
    </a:defPPr>
    <a:lvl1pPr algn="ctr" rtl="0" fontAlgn="base">
      <a:spcBef>
        <a:spcPct val="0"/>
      </a:spcBef>
      <a:spcAft>
        <a:spcPct val="0"/>
      </a:spcAft>
      <a:defRPr sz="6100" kern="1200">
        <a:solidFill>
          <a:schemeClr val="tx1"/>
        </a:solidFill>
        <a:latin typeface="Arial" charset="0"/>
        <a:ea typeface="+mn-ea"/>
        <a:cs typeface="+mn-cs"/>
      </a:defRPr>
    </a:lvl1pPr>
    <a:lvl2pPr marL="457200" algn="ctr" rtl="0" fontAlgn="base">
      <a:spcBef>
        <a:spcPct val="0"/>
      </a:spcBef>
      <a:spcAft>
        <a:spcPct val="0"/>
      </a:spcAft>
      <a:defRPr sz="6100" kern="1200">
        <a:solidFill>
          <a:schemeClr val="tx1"/>
        </a:solidFill>
        <a:latin typeface="Arial" charset="0"/>
        <a:ea typeface="+mn-ea"/>
        <a:cs typeface="+mn-cs"/>
      </a:defRPr>
    </a:lvl2pPr>
    <a:lvl3pPr marL="914400" algn="ctr" rtl="0" fontAlgn="base">
      <a:spcBef>
        <a:spcPct val="0"/>
      </a:spcBef>
      <a:spcAft>
        <a:spcPct val="0"/>
      </a:spcAft>
      <a:defRPr sz="6100" kern="1200">
        <a:solidFill>
          <a:schemeClr val="tx1"/>
        </a:solidFill>
        <a:latin typeface="Arial" charset="0"/>
        <a:ea typeface="+mn-ea"/>
        <a:cs typeface="+mn-cs"/>
      </a:defRPr>
    </a:lvl3pPr>
    <a:lvl4pPr marL="1371600" algn="ctr" rtl="0" fontAlgn="base">
      <a:spcBef>
        <a:spcPct val="0"/>
      </a:spcBef>
      <a:spcAft>
        <a:spcPct val="0"/>
      </a:spcAft>
      <a:defRPr sz="6100" kern="1200">
        <a:solidFill>
          <a:schemeClr val="tx1"/>
        </a:solidFill>
        <a:latin typeface="Arial" charset="0"/>
        <a:ea typeface="+mn-ea"/>
        <a:cs typeface="+mn-cs"/>
      </a:defRPr>
    </a:lvl4pPr>
    <a:lvl5pPr marL="1828800" algn="ctr" rtl="0" fontAlgn="base">
      <a:spcBef>
        <a:spcPct val="0"/>
      </a:spcBef>
      <a:spcAft>
        <a:spcPct val="0"/>
      </a:spcAft>
      <a:defRPr sz="6100" kern="1200">
        <a:solidFill>
          <a:schemeClr val="tx1"/>
        </a:solidFill>
        <a:latin typeface="Arial" charset="0"/>
        <a:ea typeface="+mn-ea"/>
        <a:cs typeface="+mn-cs"/>
      </a:defRPr>
    </a:lvl5pPr>
    <a:lvl6pPr marL="2286000" algn="l" defTabSz="914400" rtl="0" eaLnBrk="1" latinLnBrk="0" hangingPunct="1">
      <a:defRPr sz="6100" kern="1200">
        <a:solidFill>
          <a:schemeClr val="tx1"/>
        </a:solidFill>
        <a:latin typeface="Arial" charset="0"/>
        <a:ea typeface="+mn-ea"/>
        <a:cs typeface="+mn-cs"/>
      </a:defRPr>
    </a:lvl6pPr>
    <a:lvl7pPr marL="2743200" algn="l" defTabSz="914400" rtl="0" eaLnBrk="1" latinLnBrk="0" hangingPunct="1">
      <a:defRPr sz="6100" kern="1200">
        <a:solidFill>
          <a:schemeClr val="tx1"/>
        </a:solidFill>
        <a:latin typeface="Arial" charset="0"/>
        <a:ea typeface="+mn-ea"/>
        <a:cs typeface="+mn-cs"/>
      </a:defRPr>
    </a:lvl7pPr>
    <a:lvl8pPr marL="3200400" algn="l" defTabSz="914400" rtl="0" eaLnBrk="1" latinLnBrk="0" hangingPunct="1">
      <a:defRPr sz="6100" kern="1200">
        <a:solidFill>
          <a:schemeClr val="tx1"/>
        </a:solidFill>
        <a:latin typeface="Arial" charset="0"/>
        <a:ea typeface="+mn-ea"/>
        <a:cs typeface="+mn-cs"/>
      </a:defRPr>
    </a:lvl8pPr>
    <a:lvl9pPr marL="3657600" algn="l" defTabSz="914400" rtl="0" eaLnBrk="1" latinLnBrk="0" hangingPunct="1">
      <a:defRPr sz="6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224">
          <p15:clr>
            <a:srgbClr val="A4A3A4"/>
          </p15:clr>
        </p15:guide>
        <p15:guide id="2" orient="horz" pos="13464">
          <p15:clr>
            <a:srgbClr val="A4A3A4"/>
          </p15:clr>
        </p15:guide>
        <p15:guide id="3" orient="horz" pos="1432">
          <p15:clr>
            <a:srgbClr val="A4A3A4"/>
          </p15:clr>
        </p15:guide>
        <p15:guide id="4"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0046D2"/>
    <a:srgbClr val="FF0000"/>
    <a:srgbClr val="698ED9"/>
    <a:srgbClr val="A7C4FF"/>
    <a:srgbClr val="003064"/>
    <a:srgbClr val="003399"/>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85"/>
    <p:restoredTop sz="94660"/>
  </p:normalViewPr>
  <p:slideViewPr>
    <p:cSldViewPr snapToGrid="0" showGuides="1">
      <p:cViewPr>
        <p:scale>
          <a:sx n="24" d="100"/>
          <a:sy n="24" d="100"/>
        </p:scale>
        <p:origin x="12" y="-300"/>
      </p:cViewPr>
      <p:guideLst>
        <p:guide orient="horz" pos="3224"/>
        <p:guide orient="horz" pos="13464"/>
        <p:guide orient="horz" pos="1432"/>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p:cNvSpPr>
            <a:spLocks noGrp="1" noRot="1" noChangeAspect="1" noChangeArrowheads="1" noTextEdit="1"/>
          </p:cNvSpPr>
          <p:nvPr>
            <p:ph type="sldImg" idx="2"/>
          </p:nvPr>
        </p:nvSpPr>
        <p:spPr bwMode="auto">
          <a:xfrm>
            <a:off x="760413" y="692150"/>
            <a:ext cx="5195887" cy="34655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68E1AE7-D96E-49CD-9398-4FA3E8F920C5}" type="slidenum">
              <a:rPr lang="en-US" altLang="en-US"/>
              <a:pPr/>
              <a:t>‹#›</a:t>
            </a:fld>
            <a:endParaRPr lang="en-US" altLang="en-US"/>
          </a:p>
        </p:txBody>
      </p:sp>
    </p:spTree>
    <p:extLst>
      <p:ext uri="{BB962C8B-B14F-4D97-AF65-F5344CB8AC3E}">
        <p14:creationId xmlns:p14="http://schemas.microsoft.com/office/powerpoint/2010/main" val="41098915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B9CD7A-492C-466A-B0F1-D7B5135B13C0}" type="slidenum">
              <a:rPr lang="en-US" altLang="en-US"/>
              <a:pPr/>
              <a:t>1</a:t>
            </a:fld>
            <a:endParaRPr lang="en-US" alt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4937125" y="12436475"/>
            <a:ext cx="23044150" cy="56070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721974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646238" y="5121275"/>
            <a:ext cx="29625925" cy="144827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8822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879475"/>
            <a:ext cx="7405688" cy="18724563"/>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646238" y="879475"/>
            <a:ext cx="22067837" cy="187245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0588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646238" y="5121275"/>
            <a:ext cx="29625925" cy="144827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61744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5" y="9301163"/>
            <a:ext cx="27981275" cy="480060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32385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646238" y="5121275"/>
            <a:ext cx="14736762" cy="144827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35400" y="5121275"/>
            <a:ext cx="14736763" cy="144827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96133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6238" y="4911725"/>
            <a:ext cx="14544675" cy="20478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6238" y="6959600"/>
            <a:ext cx="14544675" cy="12644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725" y="4911725"/>
            <a:ext cx="14549438" cy="20478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2725" y="6959600"/>
            <a:ext cx="14549438" cy="1264443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2425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267648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1573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69863" y="873125"/>
            <a:ext cx="18402300" cy="187309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6238" y="4592638"/>
            <a:ext cx="10829925" cy="150114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7600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1600" y="1960563"/>
            <a:ext cx="19751675" cy="1316831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451600" y="17175163"/>
            <a:ext cx="19751675" cy="257651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2570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7" name="Object 13"/>
          <p:cNvGraphicFramePr>
            <a:graphicFrameLocks noChangeAspect="1"/>
          </p:cNvGraphicFramePr>
          <p:nvPr userDrawn="1"/>
        </p:nvGraphicFramePr>
        <p:xfrm>
          <a:off x="26763663" y="21605875"/>
          <a:ext cx="5264150" cy="177800"/>
        </p:xfrm>
        <a:graphic>
          <a:graphicData uri="http://schemas.openxmlformats.org/presentationml/2006/ole">
            <mc:AlternateContent xmlns:mc="http://schemas.openxmlformats.org/markup-compatibility/2006">
              <mc:Choice xmlns:v="urn:schemas-microsoft-com:vml" Requires="v">
                <p:oleObj spid="_x0000_s1050" name="CorelDRAW" r:id="rId14" imgW="8828280" imgH="313200" progId="CorelDRAW.Graphic.13">
                  <p:embed/>
                </p:oleObj>
              </mc:Choice>
              <mc:Fallback>
                <p:oleObj name="CorelDRAW" r:id="rId14" imgW="8828280" imgH="313200" progId="CorelDRAW.Graphic.1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763663" y="21605875"/>
                        <a:ext cx="5264150" cy="177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313" rtl="0" eaLnBrk="1" fontAlgn="base" hangingPunct="1">
        <a:spcBef>
          <a:spcPct val="0"/>
        </a:spcBef>
        <a:spcAft>
          <a:spcPct val="0"/>
        </a:spcAft>
        <a:defRPr sz="15100">
          <a:solidFill>
            <a:schemeClr val="tx2"/>
          </a:solidFill>
          <a:latin typeface="+mj-lt"/>
          <a:ea typeface="+mj-ea"/>
          <a:cs typeface="+mj-cs"/>
        </a:defRPr>
      </a:lvl1pPr>
      <a:lvl2pPr algn="ctr" defTabSz="3135313" rtl="0" eaLnBrk="1" fontAlgn="base" hangingPunct="1">
        <a:spcBef>
          <a:spcPct val="0"/>
        </a:spcBef>
        <a:spcAft>
          <a:spcPct val="0"/>
        </a:spcAft>
        <a:defRPr sz="15100">
          <a:solidFill>
            <a:schemeClr val="tx2"/>
          </a:solidFill>
          <a:latin typeface="Arial" charset="0"/>
        </a:defRPr>
      </a:lvl2pPr>
      <a:lvl3pPr algn="ctr" defTabSz="3135313" rtl="0" eaLnBrk="1" fontAlgn="base" hangingPunct="1">
        <a:spcBef>
          <a:spcPct val="0"/>
        </a:spcBef>
        <a:spcAft>
          <a:spcPct val="0"/>
        </a:spcAft>
        <a:defRPr sz="15100">
          <a:solidFill>
            <a:schemeClr val="tx2"/>
          </a:solidFill>
          <a:latin typeface="Arial" charset="0"/>
        </a:defRPr>
      </a:lvl3pPr>
      <a:lvl4pPr algn="ctr" defTabSz="3135313" rtl="0" eaLnBrk="1" fontAlgn="base" hangingPunct="1">
        <a:spcBef>
          <a:spcPct val="0"/>
        </a:spcBef>
        <a:spcAft>
          <a:spcPct val="0"/>
        </a:spcAft>
        <a:defRPr sz="15100">
          <a:solidFill>
            <a:schemeClr val="tx2"/>
          </a:solidFill>
          <a:latin typeface="Arial" charset="0"/>
        </a:defRPr>
      </a:lvl4pPr>
      <a:lvl5pPr algn="ctr" defTabSz="3135313" rtl="0" eaLnBrk="1" fontAlgn="base" hangingPunct="1">
        <a:spcBef>
          <a:spcPct val="0"/>
        </a:spcBef>
        <a:spcAft>
          <a:spcPct val="0"/>
        </a:spcAft>
        <a:defRPr sz="15100">
          <a:solidFill>
            <a:schemeClr val="tx2"/>
          </a:solidFill>
          <a:latin typeface="Arial" charset="0"/>
        </a:defRPr>
      </a:lvl5pPr>
      <a:lvl6pPr marL="457200" algn="ctr" defTabSz="3135313" rtl="0" eaLnBrk="1" fontAlgn="base" hangingPunct="1">
        <a:spcBef>
          <a:spcPct val="0"/>
        </a:spcBef>
        <a:spcAft>
          <a:spcPct val="0"/>
        </a:spcAft>
        <a:defRPr sz="15100">
          <a:solidFill>
            <a:schemeClr val="tx2"/>
          </a:solidFill>
          <a:latin typeface="Arial" charset="0"/>
        </a:defRPr>
      </a:lvl6pPr>
      <a:lvl7pPr marL="914400" algn="ctr" defTabSz="3135313" rtl="0" eaLnBrk="1" fontAlgn="base" hangingPunct="1">
        <a:spcBef>
          <a:spcPct val="0"/>
        </a:spcBef>
        <a:spcAft>
          <a:spcPct val="0"/>
        </a:spcAft>
        <a:defRPr sz="15100">
          <a:solidFill>
            <a:schemeClr val="tx2"/>
          </a:solidFill>
          <a:latin typeface="Arial" charset="0"/>
        </a:defRPr>
      </a:lvl7pPr>
      <a:lvl8pPr marL="1371600" algn="ctr" defTabSz="3135313" rtl="0" eaLnBrk="1" fontAlgn="base" hangingPunct="1">
        <a:spcBef>
          <a:spcPct val="0"/>
        </a:spcBef>
        <a:spcAft>
          <a:spcPct val="0"/>
        </a:spcAft>
        <a:defRPr sz="15100">
          <a:solidFill>
            <a:schemeClr val="tx2"/>
          </a:solidFill>
          <a:latin typeface="Arial" charset="0"/>
        </a:defRPr>
      </a:lvl8pPr>
      <a:lvl9pPr marL="1828800" algn="ctr" defTabSz="3135313" rtl="0" eaLnBrk="1" fontAlgn="base" hangingPunct="1">
        <a:spcBef>
          <a:spcPct val="0"/>
        </a:spcBef>
        <a:spcAft>
          <a:spcPct val="0"/>
        </a:spcAft>
        <a:defRPr sz="15100">
          <a:solidFill>
            <a:schemeClr val="tx2"/>
          </a:solidFill>
          <a:latin typeface="Arial" charset="0"/>
        </a:defRPr>
      </a:lvl9pPr>
    </p:titleStyle>
    <p:bodyStyle>
      <a:lvl1pPr marL="1176338" indent="-1176338" algn="l" defTabSz="3135313" rtl="0" eaLnBrk="1" fontAlgn="base" hangingPunct="1">
        <a:spcBef>
          <a:spcPct val="20000"/>
        </a:spcBef>
        <a:spcAft>
          <a:spcPct val="0"/>
        </a:spcAft>
        <a:buChar char="•"/>
        <a:defRPr sz="11000">
          <a:solidFill>
            <a:schemeClr val="tx1"/>
          </a:solidFill>
          <a:latin typeface="+mn-lt"/>
          <a:ea typeface="+mn-ea"/>
          <a:cs typeface="+mn-cs"/>
        </a:defRPr>
      </a:lvl1pPr>
      <a:lvl2pPr marL="2546350" indent="-979488" algn="l" defTabSz="3135313" rtl="0" eaLnBrk="1" fontAlgn="base" hangingPunct="1">
        <a:spcBef>
          <a:spcPct val="20000"/>
        </a:spcBef>
        <a:spcAft>
          <a:spcPct val="0"/>
        </a:spcAft>
        <a:buChar char="–"/>
        <a:defRPr sz="9600">
          <a:solidFill>
            <a:schemeClr val="tx1"/>
          </a:solidFill>
          <a:latin typeface="+mn-lt"/>
        </a:defRPr>
      </a:lvl2pPr>
      <a:lvl3pPr marL="3917950" indent="-782638" algn="l" defTabSz="3135313" rtl="0" eaLnBrk="1" fontAlgn="base" hangingPunct="1">
        <a:spcBef>
          <a:spcPct val="20000"/>
        </a:spcBef>
        <a:spcAft>
          <a:spcPct val="0"/>
        </a:spcAft>
        <a:buChar char="•"/>
        <a:defRPr sz="8200">
          <a:solidFill>
            <a:schemeClr val="tx1"/>
          </a:solidFill>
          <a:latin typeface="+mn-lt"/>
        </a:defRPr>
      </a:lvl3pPr>
      <a:lvl4pPr marL="5484813" indent="-782638" algn="l" defTabSz="3135313" rtl="0" eaLnBrk="1" fontAlgn="base" hangingPunct="1">
        <a:spcBef>
          <a:spcPct val="20000"/>
        </a:spcBef>
        <a:spcAft>
          <a:spcPct val="0"/>
        </a:spcAft>
        <a:buChar char="–"/>
        <a:defRPr sz="6900">
          <a:solidFill>
            <a:schemeClr val="tx1"/>
          </a:solidFill>
          <a:latin typeface="+mn-lt"/>
        </a:defRPr>
      </a:lvl4pPr>
      <a:lvl5pPr marL="7053263" indent="-782638" algn="l" defTabSz="3135313" rtl="0" eaLnBrk="1" fontAlgn="base" hangingPunct="1">
        <a:spcBef>
          <a:spcPct val="20000"/>
        </a:spcBef>
        <a:spcAft>
          <a:spcPct val="0"/>
        </a:spcAft>
        <a:buChar char="»"/>
        <a:defRPr sz="6900">
          <a:solidFill>
            <a:schemeClr val="tx1"/>
          </a:solidFill>
          <a:latin typeface="+mn-lt"/>
        </a:defRPr>
      </a:lvl5pPr>
      <a:lvl6pPr marL="7510463" indent="-782638" algn="l" defTabSz="3135313" rtl="0" eaLnBrk="1" fontAlgn="base" hangingPunct="1">
        <a:spcBef>
          <a:spcPct val="20000"/>
        </a:spcBef>
        <a:spcAft>
          <a:spcPct val="0"/>
        </a:spcAft>
        <a:buChar char="»"/>
        <a:defRPr sz="6900">
          <a:solidFill>
            <a:schemeClr val="tx1"/>
          </a:solidFill>
          <a:latin typeface="+mn-lt"/>
        </a:defRPr>
      </a:lvl6pPr>
      <a:lvl7pPr marL="7967663" indent="-782638" algn="l" defTabSz="3135313" rtl="0" eaLnBrk="1" fontAlgn="base" hangingPunct="1">
        <a:spcBef>
          <a:spcPct val="20000"/>
        </a:spcBef>
        <a:spcAft>
          <a:spcPct val="0"/>
        </a:spcAft>
        <a:buChar char="»"/>
        <a:defRPr sz="6900">
          <a:solidFill>
            <a:schemeClr val="tx1"/>
          </a:solidFill>
          <a:latin typeface="+mn-lt"/>
        </a:defRPr>
      </a:lvl7pPr>
      <a:lvl8pPr marL="8424863" indent="-782638" algn="l" defTabSz="3135313" rtl="0" eaLnBrk="1" fontAlgn="base" hangingPunct="1">
        <a:spcBef>
          <a:spcPct val="20000"/>
        </a:spcBef>
        <a:spcAft>
          <a:spcPct val="0"/>
        </a:spcAft>
        <a:buChar char="»"/>
        <a:defRPr sz="6900">
          <a:solidFill>
            <a:schemeClr val="tx1"/>
          </a:solidFill>
          <a:latin typeface="+mn-lt"/>
        </a:defRPr>
      </a:lvl8pPr>
      <a:lvl9pPr marL="8882063" indent="-782638" algn="l" defTabSz="3135313" rtl="0" eaLnBrk="1" fontAlgn="base" hangingPunct="1">
        <a:spcBef>
          <a:spcPct val="20000"/>
        </a:spcBef>
        <a:spcAft>
          <a:spcPct val="0"/>
        </a:spcAft>
        <a:buChar char="»"/>
        <a:defRPr sz="6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78" name="AutoShape 30"/>
          <p:cNvSpPr>
            <a:spLocks noChangeArrowheads="1"/>
          </p:cNvSpPr>
          <p:nvPr/>
        </p:nvSpPr>
        <p:spPr bwMode="auto">
          <a:xfrm>
            <a:off x="24631650" y="4064000"/>
            <a:ext cx="7772400" cy="173228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077" name="AutoShape 29"/>
          <p:cNvSpPr>
            <a:spLocks noChangeArrowheads="1"/>
          </p:cNvSpPr>
          <p:nvPr/>
        </p:nvSpPr>
        <p:spPr bwMode="auto">
          <a:xfrm>
            <a:off x="8515350" y="4064000"/>
            <a:ext cx="7772400" cy="173228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079" name="AutoShape 31"/>
          <p:cNvSpPr>
            <a:spLocks noChangeArrowheads="1"/>
          </p:cNvSpPr>
          <p:nvPr/>
        </p:nvSpPr>
        <p:spPr bwMode="auto">
          <a:xfrm>
            <a:off x="16573500" y="4064000"/>
            <a:ext cx="7772400" cy="173228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052" name="AutoShape 4"/>
          <p:cNvSpPr>
            <a:spLocks noChangeArrowheads="1"/>
          </p:cNvSpPr>
          <p:nvPr/>
        </p:nvSpPr>
        <p:spPr bwMode="auto">
          <a:xfrm>
            <a:off x="457200" y="4064000"/>
            <a:ext cx="7772400" cy="1732280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057" name="Text Box 9"/>
          <p:cNvSpPr txBox="1">
            <a:spLocks noChangeArrowheads="1"/>
          </p:cNvSpPr>
          <p:nvPr/>
        </p:nvSpPr>
        <p:spPr bwMode="auto">
          <a:xfrm>
            <a:off x="676275" y="5553075"/>
            <a:ext cx="7334250" cy="14509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eaLnBrk="0" hangingPunct="0">
              <a:lnSpc>
                <a:spcPct val="95000"/>
              </a:lnSpc>
            </a:pPr>
            <a:r>
              <a:rPr lang="en-US" altLang="en-US" sz="1900" dirty="0">
                <a:latin typeface="Times New Roman" pitchFamily="18" charset="0"/>
              </a:rPr>
              <a:t>We hope you find this template useful! This one is set up to yield a 24x36 horizontal poster.</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b="1" dirty="0">
                <a:latin typeface="Times New Roman" pitchFamily="18" charset="0"/>
              </a:rPr>
              <a:t>How to bring things in from Excel® and Word®</a:t>
            </a:r>
            <a:endParaRPr lang="en-US" altLang="en-US" sz="1900" dirty="0">
              <a:latin typeface="Times New Roman" pitchFamily="18" charset="0"/>
            </a:endParaRP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b="1" dirty="0">
                <a:latin typeface="Times New Roman" pitchFamily="18" charset="0"/>
              </a:rPr>
              <a:t>Excel</a:t>
            </a:r>
            <a:r>
              <a:rPr lang="en-US" altLang="en-US" sz="1900" dirty="0">
                <a:latin typeface="Times New Roman" pitchFamily="18" charset="0"/>
              </a:rPr>
              <a:t>- select the chart, hit edit-copy, and then edit-paste into PowerPoint®. The chart can then be stretched to fit as required. If you need to edit parts of the chart, it can be ungrouped. </a:t>
            </a:r>
            <a:r>
              <a:rPr lang="en-US" altLang="en-US" sz="1900" b="1" i="1" u="sng" dirty="0">
                <a:latin typeface="Times New Roman" pitchFamily="18" charset="0"/>
              </a:rPr>
              <a:t>Watch out</a:t>
            </a:r>
            <a:r>
              <a:rPr lang="en-US" altLang="en-US" sz="19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b="1" dirty="0">
                <a:latin typeface="Times New Roman" pitchFamily="18" charset="0"/>
              </a:rPr>
              <a:t>Word</a:t>
            </a:r>
            <a:r>
              <a:rPr lang="en-US" altLang="en-US" sz="1900" dirty="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eaLnBrk="0" hangingPunct="0">
              <a:lnSpc>
                <a:spcPct val="95000"/>
              </a:lnSpc>
            </a:pPr>
            <a:endParaRPr lang="en-US" altLang="en-US" sz="1900" b="1" dirty="0">
              <a:latin typeface="Times New Roman" pitchFamily="18" charset="0"/>
            </a:endParaRPr>
          </a:p>
          <a:p>
            <a:pPr eaLnBrk="0" hangingPunct="0">
              <a:lnSpc>
                <a:spcPct val="95000"/>
              </a:lnSpc>
            </a:pPr>
            <a:r>
              <a:rPr lang="en-US" altLang="en-US" sz="1900" b="1" dirty="0">
                <a:latin typeface="Times New Roman" pitchFamily="18" charset="0"/>
              </a:rPr>
              <a:t>Scans</a:t>
            </a: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We need images to be 72 to 100 dpi in their </a:t>
            </a:r>
            <a:r>
              <a:rPr lang="en-US" altLang="en-US" sz="1900" u="sng" dirty="0">
                <a:latin typeface="Times New Roman" pitchFamily="18" charset="0"/>
              </a:rPr>
              <a:t>final size</a:t>
            </a:r>
            <a:r>
              <a:rPr lang="en-US" altLang="en-US" sz="1900" dirty="0">
                <a:latin typeface="Times New Roman" pitchFamily="18" charset="0"/>
              </a:rPr>
              <a:t>, or use a rule of thumb of 2 to 4 megabytes of uncompressed .</a:t>
            </a:r>
            <a:r>
              <a:rPr lang="en-US" altLang="en-US" sz="1900" dirty="0" err="1">
                <a:latin typeface="Times New Roman" pitchFamily="18" charset="0"/>
              </a:rPr>
              <a:t>tif</a:t>
            </a:r>
            <a:r>
              <a:rPr lang="en-US" altLang="en-US" sz="1900" dirty="0">
                <a:latin typeface="Times New Roman" pitchFamily="18" charset="0"/>
              </a:rPr>
              <a:t> file per square foot of image. For instance, a 3x5 photo that will be 6x10 in size on the final poster should be scanned at 200 dpi. </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dirty="0">
                <a:latin typeface="Times New Roman" pitchFamily="18" charset="0"/>
              </a:rPr>
              <a:t>We prefer that you import </a:t>
            </a:r>
            <a:r>
              <a:rPr lang="en-US" altLang="en-US" sz="1900" dirty="0" err="1">
                <a:latin typeface="Times New Roman" pitchFamily="18" charset="0"/>
              </a:rPr>
              <a:t>tif</a:t>
            </a:r>
            <a:r>
              <a:rPr lang="en-US" altLang="en-US" sz="1900" dirty="0">
                <a:latin typeface="Times New Roman" pitchFamily="18"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0" hangingPunct="0">
              <a:lnSpc>
                <a:spcPct val="95000"/>
              </a:lnSpc>
            </a:pPr>
            <a:endParaRPr lang="en-US" altLang="en-US" sz="1900" dirty="0">
              <a:latin typeface="Times New Roman" pitchFamily="18" charset="0"/>
            </a:endParaRPr>
          </a:p>
          <a:p>
            <a:pPr eaLnBrk="0" hangingPunct="0">
              <a:lnSpc>
                <a:spcPct val="95000"/>
              </a:lnSpc>
            </a:pPr>
            <a:r>
              <a:rPr lang="en-US" altLang="en-US" sz="1900" b="1" dirty="0">
                <a:latin typeface="Times New Roman" pitchFamily="18" charset="0"/>
              </a:rPr>
              <a:t>Preview: </a:t>
            </a:r>
            <a:r>
              <a:rPr lang="en-US" altLang="en-US" sz="1900" dirty="0">
                <a:latin typeface="Times New Roman" pitchFamily="18" charset="0"/>
              </a:rPr>
              <a:t>To see your in poster in actual  size, go to view-zoom-100%. Posters to be printed at 200% need to be viewed at 200%.</a:t>
            </a:r>
          </a:p>
        </p:txBody>
      </p:sp>
      <p:sp>
        <p:nvSpPr>
          <p:cNvPr id="2058" name="Text Box 10"/>
          <p:cNvSpPr txBox="1">
            <a:spLocks noChangeArrowheads="1"/>
          </p:cNvSpPr>
          <p:nvPr/>
        </p:nvSpPr>
        <p:spPr bwMode="auto">
          <a:xfrm>
            <a:off x="8686800" y="4368800"/>
            <a:ext cx="7372350"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Methods</a:t>
            </a:r>
          </a:p>
        </p:txBody>
      </p:sp>
      <p:sp>
        <p:nvSpPr>
          <p:cNvPr id="2059" name="Text Box 11"/>
          <p:cNvSpPr txBox="1">
            <a:spLocks noChangeArrowheads="1"/>
          </p:cNvSpPr>
          <p:nvPr/>
        </p:nvSpPr>
        <p:spPr bwMode="auto">
          <a:xfrm>
            <a:off x="24917400" y="4373563"/>
            <a:ext cx="7372350"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Conclusions</a:t>
            </a:r>
          </a:p>
        </p:txBody>
      </p:sp>
      <p:sp>
        <p:nvSpPr>
          <p:cNvPr id="2061" name="AutoShape 13"/>
          <p:cNvSpPr>
            <a:spLocks noChangeArrowheads="1"/>
          </p:cNvSpPr>
          <p:nvPr/>
        </p:nvSpPr>
        <p:spPr bwMode="auto">
          <a:xfrm>
            <a:off x="514350" y="254000"/>
            <a:ext cx="31889700" cy="35052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endParaRPr lang="en-US" altLang="en-US">
              <a:solidFill>
                <a:schemeClr val="bg1"/>
              </a:solidFill>
            </a:endParaRPr>
          </a:p>
        </p:txBody>
      </p:sp>
      <p:sp>
        <p:nvSpPr>
          <p:cNvPr id="2062" name="Text Box 14"/>
          <p:cNvSpPr txBox="1">
            <a:spLocks noChangeArrowheads="1"/>
          </p:cNvSpPr>
          <p:nvPr/>
        </p:nvSpPr>
        <p:spPr bwMode="auto">
          <a:xfrm>
            <a:off x="914400" y="660400"/>
            <a:ext cx="30689550" cy="2897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8900" b="1" dirty="0"/>
              <a:t>Title of the Research Study</a:t>
            </a:r>
          </a:p>
          <a:p>
            <a:pPr algn="ctr"/>
            <a:r>
              <a:rPr lang="en-US" altLang="en-US" b="1" dirty="0"/>
              <a:t>PEOPLE WHO DID THE STUDY</a:t>
            </a:r>
          </a:p>
          <a:p>
            <a:pPr algn="ctr"/>
            <a:r>
              <a:rPr lang="en-US" altLang="en-US" sz="3400" b="1" i="1" dirty="0"/>
              <a:t>Advisor(s) and Department(s)          Spring, 2020</a:t>
            </a:r>
            <a:endParaRPr lang="en-US" altLang="en-US" dirty="0"/>
          </a:p>
        </p:txBody>
      </p:sp>
      <p:sp>
        <p:nvSpPr>
          <p:cNvPr id="2067" name="Text Box 19"/>
          <p:cNvSpPr txBox="1">
            <a:spLocks noChangeArrowheads="1"/>
          </p:cNvSpPr>
          <p:nvPr/>
        </p:nvSpPr>
        <p:spPr bwMode="auto">
          <a:xfrm>
            <a:off x="9275763" y="13293725"/>
            <a:ext cx="622935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4600" b="1" i="1" dirty="0"/>
              <a:t>Figure #1</a:t>
            </a:r>
          </a:p>
        </p:txBody>
      </p:sp>
      <p:sp>
        <p:nvSpPr>
          <p:cNvPr id="2073" name="Text Box 25"/>
          <p:cNvSpPr txBox="1">
            <a:spLocks noChangeArrowheads="1"/>
          </p:cNvSpPr>
          <p:nvPr/>
        </p:nvSpPr>
        <p:spPr bwMode="auto">
          <a:xfrm>
            <a:off x="17435513" y="13304838"/>
            <a:ext cx="622935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4600" b="1" i="1" dirty="0"/>
              <a:t>Figure #2</a:t>
            </a:r>
          </a:p>
        </p:txBody>
      </p:sp>
      <p:sp>
        <p:nvSpPr>
          <p:cNvPr id="2074" name="AutoShape 26"/>
          <p:cNvSpPr>
            <a:spLocks noChangeArrowheads="1"/>
          </p:cNvSpPr>
          <p:nvPr/>
        </p:nvSpPr>
        <p:spPr bwMode="auto">
          <a:xfrm>
            <a:off x="17291050" y="14582775"/>
            <a:ext cx="6286500" cy="6143625"/>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2075" name="Text Box 27"/>
          <p:cNvSpPr txBox="1">
            <a:spLocks noChangeArrowheads="1"/>
          </p:cNvSpPr>
          <p:nvPr/>
        </p:nvSpPr>
        <p:spPr bwMode="auto">
          <a:xfrm>
            <a:off x="25253950" y="16764000"/>
            <a:ext cx="622935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sz="4600" dirty="0"/>
              <a:t>References</a:t>
            </a:r>
          </a:p>
        </p:txBody>
      </p:sp>
      <p:sp>
        <p:nvSpPr>
          <p:cNvPr id="2083" name="Rectangle 35"/>
          <p:cNvSpPr>
            <a:spLocks noChangeArrowheads="1"/>
          </p:cNvSpPr>
          <p:nvPr/>
        </p:nvSpPr>
        <p:spPr bwMode="auto">
          <a:xfrm>
            <a:off x="8972550" y="14543088"/>
            <a:ext cx="6856413" cy="633571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306" tIns="32653" rIns="65306" bIns="32653" anchor="ctr"/>
          <a:lstStyle>
            <a:lvl1pPr algn="l" defTabSz="652463">
              <a:defRPr>
                <a:solidFill>
                  <a:schemeClr val="tx1"/>
                </a:solidFill>
                <a:latin typeface="Arial" charset="0"/>
              </a:defRPr>
            </a:lvl1pPr>
            <a:lvl2pPr marL="327025" algn="l" defTabSz="652463">
              <a:defRPr>
                <a:solidFill>
                  <a:schemeClr val="tx1"/>
                </a:solidFill>
                <a:latin typeface="Arial" charset="0"/>
              </a:defRPr>
            </a:lvl2pPr>
            <a:lvl3pPr marL="652463" algn="l" defTabSz="652463">
              <a:defRPr>
                <a:solidFill>
                  <a:schemeClr val="tx1"/>
                </a:solidFill>
                <a:latin typeface="Arial" charset="0"/>
              </a:defRPr>
            </a:lvl3pPr>
            <a:lvl4pPr marL="979488" algn="l" defTabSz="652463">
              <a:defRPr>
                <a:solidFill>
                  <a:schemeClr val="tx1"/>
                </a:solidFill>
                <a:latin typeface="Arial" charset="0"/>
              </a:defRPr>
            </a:lvl4pPr>
            <a:lvl5pPr marL="1306513" algn="l" defTabSz="652463">
              <a:defRPr>
                <a:solidFill>
                  <a:schemeClr val="tx1"/>
                </a:solidFill>
                <a:latin typeface="Arial" charset="0"/>
              </a:defRPr>
            </a:lvl5pPr>
            <a:lvl6pPr marL="1763713" defTabSz="652463" fontAlgn="base">
              <a:spcBef>
                <a:spcPct val="0"/>
              </a:spcBef>
              <a:spcAft>
                <a:spcPct val="0"/>
              </a:spcAft>
              <a:defRPr>
                <a:solidFill>
                  <a:schemeClr val="tx1"/>
                </a:solidFill>
                <a:latin typeface="Arial" charset="0"/>
              </a:defRPr>
            </a:lvl6pPr>
            <a:lvl7pPr marL="2220913" defTabSz="652463" fontAlgn="base">
              <a:spcBef>
                <a:spcPct val="0"/>
              </a:spcBef>
              <a:spcAft>
                <a:spcPct val="0"/>
              </a:spcAft>
              <a:defRPr>
                <a:solidFill>
                  <a:schemeClr val="tx1"/>
                </a:solidFill>
                <a:latin typeface="Arial" charset="0"/>
              </a:defRPr>
            </a:lvl7pPr>
            <a:lvl8pPr marL="2678113" defTabSz="652463" fontAlgn="base">
              <a:spcBef>
                <a:spcPct val="0"/>
              </a:spcBef>
              <a:spcAft>
                <a:spcPct val="0"/>
              </a:spcAft>
              <a:defRPr>
                <a:solidFill>
                  <a:schemeClr val="tx1"/>
                </a:solidFill>
                <a:latin typeface="Arial" charset="0"/>
              </a:defRPr>
            </a:lvl8pPr>
            <a:lvl9pPr marL="3135313" defTabSz="652463" fontAlgn="base">
              <a:spcBef>
                <a:spcPct val="0"/>
              </a:spcBef>
              <a:spcAft>
                <a:spcPct val="0"/>
              </a:spcAft>
              <a:defRPr>
                <a:solidFill>
                  <a:schemeClr val="tx1"/>
                </a:solidFill>
                <a:latin typeface="Arial" charset="0"/>
              </a:defRPr>
            </a:lvl9pPr>
          </a:lstStyle>
          <a:p>
            <a:pPr algn="ctr" eaLnBrk="0" hangingPunct="0"/>
            <a:r>
              <a:rPr lang="en-US" altLang="en-US" sz="3100" dirty="0">
                <a:latin typeface="Times New Roman" pitchFamily="18" charset="0"/>
              </a:rPr>
              <a:t>CHART or PICTURE</a:t>
            </a:r>
          </a:p>
        </p:txBody>
      </p:sp>
      <p:sp>
        <p:nvSpPr>
          <p:cNvPr id="2084" name="Text Box 36"/>
          <p:cNvSpPr txBox="1">
            <a:spLocks noChangeArrowheads="1"/>
          </p:cNvSpPr>
          <p:nvPr/>
        </p:nvSpPr>
        <p:spPr bwMode="auto">
          <a:xfrm>
            <a:off x="8763000" y="5595938"/>
            <a:ext cx="7067550" cy="81540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688" tIns="21843" rIns="43688" bIns="21843">
            <a:spAutoFit/>
          </a:bodyPr>
          <a:lstStyle>
            <a:lvl1pPr algn="l" defTabSz="438150">
              <a:defRPr>
                <a:solidFill>
                  <a:schemeClr val="tx1"/>
                </a:solidFill>
                <a:latin typeface="Arial" charset="0"/>
              </a:defRPr>
            </a:lvl1pPr>
            <a:lvl2pPr marL="219075" algn="l" defTabSz="438150">
              <a:defRPr>
                <a:solidFill>
                  <a:schemeClr val="tx1"/>
                </a:solidFill>
                <a:latin typeface="Arial" charset="0"/>
              </a:defRPr>
            </a:lvl2pPr>
            <a:lvl3pPr marL="438150" algn="l" defTabSz="438150">
              <a:defRPr>
                <a:solidFill>
                  <a:schemeClr val="tx1"/>
                </a:solidFill>
                <a:latin typeface="Arial" charset="0"/>
              </a:defRPr>
            </a:lvl3pPr>
            <a:lvl4pPr marL="654050" algn="l" defTabSz="438150">
              <a:defRPr>
                <a:solidFill>
                  <a:schemeClr val="tx1"/>
                </a:solidFill>
                <a:latin typeface="Arial" charset="0"/>
              </a:defRPr>
            </a:lvl4pPr>
            <a:lvl5pPr marL="873125" algn="l" defTabSz="438150">
              <a:defRPr>
                <a:solidFill>
                  <a:schemeClr val="tx1"/>
                </a:solidFill>
                <a:latin typeface="Arial" charset="0"/>
              </a:defRPr>
            </a:lvl5pPr>
            <a:lvl6pPr marL="1330325" defTabSz="438150" fontAlgn="base">
              <a:spcBef>
                <a:spcPct val="0"/>
              </a:spcBef>
              <a:spcAft>
                <a:spcPct val="0"/>
              </a:spcAft>
              <a:defRPr>
                <a:solidFill>
                  <a:schemeClr val="tx1"/>
                </a:solidFill>
                <a:latin typeface="Arial" charset="0"/>
              </a:defRPr>
            </a:lvl6pPr>
            <a:lvl7pPr marL="1787525" defTabSz="438150" fontAlgn="base">
              <a:spcBef>
                <a:spcPct val="0"/>
              </a:spcBef>
              <a:spcAft>
                <a:spcPct val="0"/>
              </a:spcAft>
              <a:defRPr>
                <a:solidFill>
                  <a:schemeClr val="tx1"/>
                </a:solidFill>
                <a:latin typeface="Arial" charset="0"/>
              </a:defRPr>
            </a:lvl7pPr>
            <a:lvl8pPr marL="2244725" defTabSz="438150" fontAlgn="base">
              <a:spcBef>
                <a:spcPct val="0"/>
              </a:spcBef>
              <a:spcAft>
                <a:spcPct val="0"/>
              </a:spcAft>
              <a:defRPr>
                <a:solidFill>
                  <a:schemeClr val="tx1"/>
                </a:solidFill>
                <a:latin typeface="Arial" charset="0"/>
              </a:defRPr>
            </a:lvl8pPr>
            <a:lvl9pPr marL="2701925" defTabSz="438150" fontAlgn="base">
              <a:spcBef>
                <a:spcPct val="0"/>
              </a:spcBef>
              <a:spcAft>
                <a:spcPct val="0"/>
              </a:spcAft>
              <a:defRPr>
                <a:solidFill>
                  <a:schemeClr val="tx1"/>
                </a:solidFill>
                <a:latin typeface="Arial" charset="0"/>
              </a:defRPr>
            </a:lvl9pPr>
          </a:lstStyle>
          <a:p>
            <a:pPr eaLnBrk="0" hangingPunct="0">
              <a:lnSpc>
                <a:spcPct val="95000"/>
              </a:lnSpc>
            </a:pPr>
            <a:r>
              <a:rPr lang="en-US" altLang="en-US" sz="2000" dirty="0">
                <a:latin typeface="Times New Roman" pitchFamily="18" charset="0"/>
              </a:rPr>
              <a:t>Lorem ipsum dolor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consectetur</a:t>
            </a:r>
            <a:r>
              <a:rPr lang="en-US" altLang="en-US" sz="2000" dirty="0">
                <a:latin typeface="Times New Roman" pitchFamily="18" charset="0"/>
              </a:rPr>
              <a:t> </a:t>
            </a:r>
            <a:r>
              <a:rPr lang="en-US" altLang="en-US" sz="2000" dirty="0" err="1">
                <a:latin typeface="Times New Roman" pitchFamily="18" charset="0"/>
              </a:rPr>
              <a:t>adipiscing</a:t>
            </a:r>
            <a:r>
              <a:rPr lang="en-US" altLang="en-US" sz="2000" dirty="0">
                <a:latin typeface="Times New Roman" pitchFamily="18" charset="0"/>
              </a:rPr>
              <a:t> </a:t>
            </a:r>
            <a:r>
              <a:rPr lang="en-US" altLang="en-US" sz="2000" dirty="0" err="1">
                <a:latin typeface="Times New Roman" pitchFamily="18" charset="0"/>
              </a:rPr>
              <a:t>elit</a:t>
            </a:r>
            <a:r>
              <a:rPr lang="en-US" altLang="en-US" sz="2000" dirty="0">
                <a:latin typeface="Times New Roman" pitchFamily="18" charset="0"/>
              </a:rPr>
              <a:t>. </a:t>
            </a:r>
            <a:r>
              <a:rPr lang="en-US" altLang="en-US" sz="2000" dirty="0" err="1">
                <a:latin typeface="Times New Roman" pitchFamily="18" charset="0"/>
              </a:rPr>
              <a:t>Vivamus</a:t>
            </a:r>
            <a:r>
              <a:rPr lang="en-US" altLang="en-US" sz="2000" dirty="0">
                <a:latin typeface="Times New Roman" pitchFamily="18" charset="0"/>
              </a:rPr>
              <a:t> </a:t>
            </a:r>
            <a:r>
              <a:rPr lang="en-US" altLang="en-US" sz="2000" dirty="0" err="1">
                <a:latin typeface="Times New Roman" pitchFamily="18" charset="0"/>
              </a:rPr>
              <a:t>malesuada</a:t>
            </a:r>
            <a:r>
              <a:rPr lang="en-US" altLang="en-US" sz="2000" dirty="0">
                <a:latin typeface="Times New Roman" pitchFamily="18" charset="0"/>
              </a:rPr>
              <a:t> maximus </a:t>
            </a:r>
            <a:r>
              <a:rPr lang="en-US" altLang="en-US" sz="2000" dirty="0" err="1">
                <a:latin typeface="Times New Roman" pitchFamily="18" charset="0"/>
              </a:rPr>
              <a:t>nisl</a:t>
            </a:r>
            <a:r>
              <a:rPr lang="en-US" altLang="en-US" sz="2000" dirty="0">
                <a:latin typeface="Times New Roman" pitchFamily="18" charset="0"/>
              </a:rPr>
              <a:t> </a:t>
            </a:r>
            <a:r>
              <a:rPr lang="en-US" altLang="en-US" sz="2000" dirty="0" err="1">
                <a:latin typeface="Times New Roman" pitchFamily="18" charset="0"/>
              </a:rPr>
              <a:t>eget</a:t>
            </a:r>
            <a:r>
              <a:rPr lang="en-US" altLang="en-US" sz="2000" dirty="0">
                <a:latin typeface="Times New Roman" pitchFamily="18" charset="0"/>
              </a:rPr>
              <a:t> </a:t>
            </a:r>
            <a:r>
              <a:rPr lang="en-US" altLang="en-US" sz="2000" dirty="0" err="1">
                <a:latin typeface="Times New Roman" pitchFamily="18" charset="0"/>
              </a:rPr>
              <a:t>auctor</a:t>
            </a:r>
            <a:r>
              <a:rPr lang="en-US" altLang="en-US" sz="2000" dirty="0">
                <a:latin typeface="Times New Roman" pitchFamily="18" charset="0"/>
              </a:rPr>
              <a:t>. </a:t>
            </a:r>
            <a:r>
              <a:rPr lang="en-US" altLang="en-US" sz="2000" dirty="0" err="1">
                <a:latin typeface="Times New Roman" pitchFamily="18" charset="0"/>
              </a:rPr>
              <a:t>Suspendisse</a:t>
            </a:r>
            <a:r>
              <a:rPr lang="en-US" altLang="en-US" sz="2000" dirty="0">
                <a:latin typeface="Times New Roman" pitchFamily="18" charset="0"/>
              </a:rPr>
              <a:t> </a:t>
            </a:r>
            <a:r>
              <a:rPr lang="en-US" altLang="en-US" sz="2000" dirty="0" err="1">
                <a:latin typeface="Times New Roman" pitchFamily="18" charset="0"/>
              </a:rPr>
              <a:t>dignissim</a:t>
            </a:r>
            <a:r>
              <a:rPr lang="en-US" altLang="en-US" sz="2000" dirty="0">
                <a:latin typeface="Times New Roman" pitchFamily="18" charset="0"/>
              </a:rPr>
              <a:t> </a:t>
            </a:r>
            <a:r>
              <a:rPr lang="en-US" altLang="en-US" sz="2000" dirty="0" err="1">
                <a:latin typeface="Times New Roman" pitchFamily="18" charset="0"/>
              </a:rPr>
              <a:t>egestas</a:t>
            </a:r>
            <a:r>
              <a:rPr lang="en-US" altLang="en-US" sz="2000" dirty="0">
                <a:latin typeface="Times New Roman" pitchFamily="18" charset="0"/>
              </a:rPr>
              <a:t> </a:t>
            </a:r>
            <a:r>
              <a:rPr lang="en-US" altLang="en-US" sz="2000" dirty="0" err="1">
                <a:latin typeface="Times New Roman" pitchFamily="18" charset="0"/>
              </a:rPr>
              <a:t>tortor</a:t>
            </a:r>
            <a:r>
              <a:rPr lang="en-US" altLang="en-US" sz="2000" dirty="0">
                <a:latin typeface="Times New Roman" pitchFamily="18" charset="0"/>
              </a:rPr>
              <a:t>, a </a:t>
            </a:r>
            <a:r>
              <a:rPr lang="en-US" altLang="en-US" sz="2000" dirty="0" err="1">
                <a:latin typeface="Times New Roman" pitchFamily="18" charset="0"/>
              </a:rPr>
              <a:t>mollis</a:t>
            </a:r>
            <a:r>
              <a:rPr lang="en-US" altLang="en-US" sz="2000" dirty="0">
                <a:latin typeface="Times New Roman" pitchFamily="18" charset="0"/>
              </a:rPr>
              <a:t> </a:t>
            </a:r>
            <a:r>
              <a:rPr lang="en-US" altLang="en-US" sz="2000" dirty="0" err="1">
                <a:latin typeface="Times New Roman" pitchFamily="18" charset="0"/>
              </a:rPr>
              <a:t>neque</a:t>
            </a:r>
            <a:r>
              <a:rPr lang="en-US" altLang="en-US" sz="2000" dirty="0">
                <a:latin typeface="Times New Roman" pitchFamily="18" charset="0"/>
              </a:rPr>
              <a:t> </a:t>
            </a:r>
            <a:r>
              <a:rPr lang="en-US" altLang="en-US" sz="2000" dirty="0" err="1">
                <a:latin typeface="Times New Roman" pitchFamily="18" charset="0"/>
              </a:rPr>
              <a:t>feugiat</a:t>
            </a:r>
            <a:r>
              <a:rPr lang="en-US" altLang="en-US" sz="2000" dirty="0">
                <a:latin typeface="Times New Roman" pitchFamily="18" charset="0"/>
              </a:rPr>
              <a:t> </a:t>
            </a:r>
            <a:r>
              <a:rPr lang="en-US" altLang="en-US" sz="2000" dirty="0" err="1">
                <a:latin typeface="Times New Roman" pitchFamily="18" charset="0"/>
              </a:rPr>
              <a:t>eu</a:t>
            </a:r>
            <a:r>
              <a:rPr lang="en-US" altLang="en-US" sz="2000" dirty="0">
                <a:latin typeface="Times New Roman" pitchFamily="18" charset="0"/>
              </a:rPr>
              <a:t>. Nunc tempus </a:t>
            </a:r>
            <a:r>
              <a:rPr lang="en-US" altLang="en-US" sz="2000" dirty="0" err="1">
                <a:latin typeface="Times New Roman" pitchFamily="18" charset="0"/>
              </a:rPr>
              <a:t>eros</a:t>
            </a:r>
            <a:r>
              <a:rPr lang="en-US" altLang="en-US" sz="2000" dirty="0">
                <a:latin typeface="Times New Roman" pitchFamily="18" charset="0"/>
              </a:rPr>
              <a:t> </a:t>
            </a:r>
            <a:r>
              <a:rPr lang="en-US" altLang="en-US" sz="2000" dirty="0" err="1">
                <a:latin typeface="Times New Roman" pitchFamily="18" charset="0"/>
              </a:rPr>
              <a:t>justo</a:t>
            </a:r>
            <a:r>
              <a:rPr lang="en-US" altLang="en-US" sz="2000" dirty="0">
                <a:latin typeface="Times New Roman" pitchFamily="18" charset="0"/>
              </a:rPr>
              <a:t>, vestibulum </a:t>
            </a:r>
            <a:r>
              <a:rPr lang="en-US" altLang="en-US" sz="2000" dirty="0" err="1">
                <a:latin typeface="Times New Roman" pitchFamily="18" charset="0"/>
              </a:rPr>
              <a:t>ultrices</a:t>
            </a:r>
            <a:r>
              <a:rPr lang="en-US" altLang="en-US" sz="2000" dirty="0">
                <a:latin typeface="Times New Roman" pitchFamily="18" charset="0"/>
              </a:rPr>
              <a:t> ipsum </a:t>
            </a:r>
            <a:r>
              <a:rPr lang="en-US" altLang="en-US" sz="2000" dirty="0" err="1">
                <a:latin typeface="Times New Roman" pitchFamily="18" charset="0"/>
              </a:rPr>
              <a:t>mattis</a:t>
            </a:r>
            <a:r>
              <a:rPr lang="en-US" altLang="en-US" sz="2000" dirty="0">
                <a:latin typeface="Times New Roman" pitchFamily="18" charset="0"/>
              </a:rPr>
              <a:t>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Nulla</a:t>
            </a:r>
            <a:r>
              <a:rPr lang="en-US" altLang="en-US" sz="2000" dirty="0">
                <a:latin typeface="Times New Roman" pitchFamily="18" charset="0"/>
              </a:rPr>
              <a:t> </a:t>
            </a:r>
            <a:r>
              <a:rPr lang="en-US" altLang="en-US" sz="2000" dirty="0" err="1">
                <a:latin typeface="Times New Roman" pitchFamily="18" charset="0"/>
              </a:rPr>
              <a:t>posuere</a:t>
            </a:r>
            <a:r>
              <a:rPr lang="en-US" altLang="en-US" sz="2000" dirty="0">
                <a:latin typeface="Times New Roman" pitchFamily="18" charset="0"/>
              </a:rPr>
              <a:t>, libero vitae </a:t>
            </a:r>
            <a:r>
              <a:rPr lang="en-US" altLang="en-US" sz="2000" dirty="0" err="1">
                <a:latin typeface="Times New Roman" pitchFamily="18" charset="0"/>
              </a:rPr>
              <a:t>venenatis</a:t>
            </a:r>
            <a:r>
              <a:rPr lang="en-US" altLang="en-US" sz="2000" dirty="0">
                <a:latin typeface="Times New Roman" pitchFamily="18" charset="0"/>
              </a:rPr>
              <a:t> </a:t>
            </a:r>
            <a:r>
              <a:rPr lang="en-US" altLang="en-US" sz="2000" dirty="0" err="1">
                <a:latin typeface="Times New Roman" pitchFamily="18" charset="0"/>
              </a:rPr>
              <a:t>commodo</a:t>
            </a:r>
            <a:r>
              <a:rPr lang="en-US" altLang="en-US" sz="2000" dirty="0">
                <a:latin typeface="Times New Roman" pitchFamily="18" charset="0"/>
              </a:rPr>
              <a:t>, </a:t>
            </a:r>
            <a:r>
              <a:rPr lang="en-US" altLang="en-US" sz="2000" dirty="0" err="1">
                <a:latin typeface="Times New Roman" pitchFamily="18" charset="0"/>
              </a:rPr>
              <a:t>sapien</a:t>
            </a:r>
            <a:r>
              <a:rPr lang="en-US" altLang="en-US" sz="2000" dirty="0">
                <a:latin typeface="Times New Roman" pitchFamily="18" charset="0"/>
              </a:rPr>
              <a:t> magna </a:t>
            </a:r>
            <a:r>
              <a:rPr lang="en-US" altLang="en-US" sz="2000" dirty="0" err="1">
                <a:latin typeface="Times New Roman" pitchFamily="18" charset="0"/>
              </a:rPr>
              <a:t>posuere</a:t>
            </a:r>
            <a:r>
              <a:rPr lang="en-US" altLang="en-US" sz="2000" dirty="0">
                <a:latin typeface="Times New Roman" pitchFamily="18" charset="0"/>
              </a:rPr>
              <a:t> </a:t>
            </a:r>
            <a:r>
              <a:rPr lang="en-US" altLang="en-US" sz="2000" dirty="0" err="1">
                <a:latin typeface="Times New Roman" pitchFamily="18" charset="0"/>
              </a:rPr>
              <a:t>risus</a:t>
            </a:r>
            <a:r>
              <a:rPr lang="en-US" altLang="en-US" sz="2000" dirty="0">
                <a:latin typeface="Times New Roman" pitchFamily="18" charset="0"/>
              </a:rPr>
              <a:t>, </a:t>
            </a:r>
            <a:r>
              <a:rPr lang="en-US" altLang="en-US" sz="2000" dirty="0" err="1">
                <a:latin typeface="Times New Roman" pitchFamily="18" charset="0"/>
              </a:rPr>
              <a:t>ut</a:t>
            </a:r>
            <a:r>
              <a:rPr lang="en-US" altLang="en-US" sz="2000" dirty="0">
                <a:latin typeface="Times New Roman" pitchFamily="18" charset="0"/>
              </a:rPr>
              <a:t> </a:t>
            </a:r>
            <a:r>
              <a:rPr lang="en-US" altLang="en-US" sz="2000" dirty="0" err="1">
                <a:latin typeface="Times New Roman" pitchFamily="18" charset="0"/>
              </a:rPr>
              <a:t>consectetur</a:t>
            </a:r>
            <a:r>
              <a:rPr lang="en-US" altLang="en-US" sz="2000" dirty="0">
                <a:latin typeface="Times New Roman" pitchFamily="18" charset="0"/>
              </a:rPr>
              <a:t> dui ante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risus</a:t>
            </a:r>
            <a:r>
              <a:rPr lang="en-US" altLang="en-US" sz="2000" dirty="0">
                <a:latin typeface="Times New Roman" pitchFamily="18" charset="0"/>
              </a:rPr>
              <a:t>. </a:t>
            </a:r>
            <a:r>
              <a:rPr lang="en-US" altLang="en-US" sz="2000" dirty="0" err="1">
                <a:latin typeface="Times New Roman" pitchFamily="18" charset="0"/>
              </a:rPr>
              <a:t>Fusce</a:t>
            </a:r>
            <a:r>
              <a:rPr lang="en-US" altLang="en-US" sz="2000" dirty="0">
                <a:latin typeface="Times New Roman" pitchFamily="18" charset="0"/>
              </a:rPr>
              <a:t> </a:t>
            </a:r>
            <a:r>
              <a:rPr lang="en-US" altLang="en-US" sz="2000" dirty="0" err="1">
                <a:latin typeface="Times New Roman" pitchFamily="18" charset="0"/>
              </a:rPr>
              <a:t>blandit</a:t>
            </a:r>
            <a:r>
              <a:rPr lang="en-US" altLang="en-US" sz="2000" dirty="0">
                <a:latin typeface="Times New Roman" pitchFamily="18" charset="0"/>
              </a:rPr>
              <a:t> </a:t>
            </a:r>
            <a:r>
              <a:rPr lang="en-US" altLang="en-US" sz="2000" dirty="0" err="1">
                <a:latin typeface="Times New Roman" pitchFamily="18" charset="0"/>
              </a:rPr>
              <a:t>nulla</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a:t>
            </a:r>
            <a:r>
              <a:rPr lang="en-US" altLang="en-US" sz="2000" dirty="0" err="1">
                <a:latin typeface="Times New Roman" pitchFamily="18" charset="0"/>
              </a:rPr>
              <a:t>augue</a:t>
            </a:r>
            <a:r>
              <a:rPr lang="en-US" altLang="en-US" sz="2000" dirty="0">
                <a:latin typeface="Times New Roman" pitchFamily="18" charset="0"/>
              </a:rPr>
              <a:t> </a:t>
            </a:r>
            <a:r>
              <a:rPr lang="en-US" altLang="en-US" sz="2000" dirty="0" err="1">
                <a:latin typeface="Times New Roman" pitchFamily="18" charset="0"/>
              </a:rPr>
              <a:t>viverra</a:t>
            </a:r>
            <a:r>
              <a:rPr lang="en-US" altLang="en-US" sz="2000" dirty="0">
                <a:latin typeface="Times New Roman" pitchFamily="18" charset="0"/>
              </a:rPr>
              <a:t> </a:t>
            </a:r>
            <a:r>
              <a:rPr lang="en-US" altLang="en-US" sz="2000" dirty="0" err="1">
                <a:latin typeface="Times New Roman" pitchFamily="18" charset="0"/>
              </a:rPr>
              <a:t>tincidunt</a:t>
            </a:r>
            <a:r>
              <a:rPr lang="en-US" altLang="en-US" sz="2000" dirty="0">
                <a:latin typeface="Times New Roman" pitchFamily="18" charset="0"/>
              </a:rPr>
              <a:t>. </a:t>
            </a:r>
            <a:r>
              <a:rPr lang="en-US" altLang="en-US" sz="2000" dirty="0" err="1">
                <a:latin typeface="Times New Roman" pitchFamily="18" charset="0"/>
              </a:rPr>
              <a:t>Donec</a:t>
            </a:r>
            <a:r>
              <a:rPr lang="en-US" altLang="en-US" sz="2000" dirty="0">
                <a:latin typeface="Times New Roman" pitchFamily="18" charset="0"/>
              </a:rPr>
              <a:t> ac </a:t>
            </a:r>
            <a:r>
              <a:rPr lang="en-US" altLang="en-US" sz="2000" dirty="0" err="1">
                <a:latin typeface="Times New Roman" pitchFamily="18" charset="0"/>
              </a:rPr>
              <a:t>molestie</a:t>
            </a:r>
            <a:r>
              <a:rPr lang="en-US" altLang="en-US" sz="2000" dirty="0">
                <a:latin typeface="Times New Roman" pitchFamily="18" charset="0"/>
              </a:rPr>
              <a:t> </a:t>
            </a:r>
            <a:r>
              <a:rPr lang="en-US" altLang="en-US" sz="2000" dirty="0" err="1">
                <a:latin typeface="Times New Roman" pitchFamily="18" charset="0"/>
              </a:rPr>
              <a:t>turpis</a:t>
            </a:r>
            <a:r>
              <a:rPr lang="en-US" altLang="en-US" sz="2000" dirty="0">
                <a:latin typeface="Times New Roman" pitchFamily="18" charset="0"/>
              </a:rPr>
              <a:t>. </a:t>
            </a:r>
            <a:r>
              <a:rPr lang="en-US" altLang="en-US" sz="2000" dirty="0" err="1">
                <a:latin typeface="Times New Roman" pitchFamily="18" charset="0"/>
              </a:rPr>
              <a:t>Vivamus</a:t>
            </a:r>
            <a:r>
              <a:rPr lang="en-US" altLang="en-US" sz="2000" dirty="0">
                <a:latin typeface="Times New Roman" pitchFamily="18" charset="0"/>
              </a:rPr>
              <a:t> vestibulum </a:t>
            </a:r>
            <a:r>
              <a:rPr lang="en-US" altLang="en-US" sz="2000" dirty="0" err="1">
                <a:latin typeface="Times New Roman" pitchFamily="18" charset="0"/>
              </a:rPr>
              <a:t>lacus</a:t>
            </a:r>
            <a:r>
              <a:rPr lang="en-US" altLang="en-US" sz="2000" dirty="0">
                <a:latin typeface="Times New Roman" pitchFamily="18" charset="0"/>
              </a:rPr>
              <a:t> a </a:t>
            </a:r>
            <a:r>
              <a:rPr lang="en-US" altLang="en-US" sz="2000" dirty="0" err="1">
                <a:latin typeface="Times New Roman" pitchFamily="18" charset="0"/>
              </a:rPr>
              <a:t>eleifend</a:t>
            </a:r>
            <a:r>
              <a:rPr lang="en-US" altLang="en-US" sz="2000" dirty="0">
                <a:latin typeface="Times New Roman" pitchFamily="18" charset="0"/>
              </a:rPr>
              <a:t> fermentum. </a:t>
            </a:r>
            <a:r>
              <a:rPr lang="en-US" altLang="en-US" sz="2000" dirty="0" err="1">
                <a:latin typeface="Times New Roman" pitchFamily="18" charset="0"/>
              </a:rPr>
              <a:t>Proin</a:t>
            </a:r>
            <a:r>
              <a:rPr lang="en-US" altLang="en-US" sz="2000" dirty="0">
                <a:latin typeface="Times New Roman" pitchFamily="18" charset="0"/>
              </a:rPr>
              <a:t> </a:t>
            </a:r>
            <a:r>
              <a:rPr lang="en-US" altLang="en-US" sz="2000" dirty="0" err="1">
                <a:latin typeface="Times New Roman" pitchFamily="18" charset="0"/>
              </a:rPr>
              <a:t>tempor</a:t>
            </a:r>
            <a:r>
              <a:rPr lang="en-US" altLang="en-US" sz="2000" dirty="0">
                <a:latin typeface="Times New Roman" pitchFamily="18" charset="0"/>
              </a:rPr>
              <a:t> </a:t>
            </a:r>
            <a:r>
              <a:rPr lang="en-US" altLang="en-US" sz="2000" dirty="0" err="1">
                <a:latin typeface="Times New Roman" pitchFamily="18" charset="0"/>
              </a:rPr>
              <a:t>aliquam</a:t>
            </a:r>
            <a:r>
              <a:rPr lang="en-US" altLang="en-US" sz="2000" dirty="0">
                <a:latin typeface="Times New Roman" pitchFamily="18" charset="0"/>
              </a:rPr>
              <a:t> pulvinar. </a:t>
            </a:r>
            <a:r>
              <a:rPr lang="en-US" altLang="en-US" sz="2000" dirty="0" err="1">
                <a:latin typeface="Times New Roman" pitchFamily="18" charset="0"/>
              </a:rPr>
              <a:t>Nullam</a:t>
            </a:r>
            <a:r>
              <a:rPr lang="en-US" altLang="en-US" sz="2000" dirty="0">
                <a:latin typeface="Times New Roman" pitchFamily="18" charset="0"/>
              </a:rPr>
              <a:t> </a:t>
            </a:r>
            <a:r>
              <a:rPr lang="en-US" altLang="en-US" sz="2000" dirty="0" err="1">
                <a:latin typeface="Times New Roman" pitchFamily="18" charset="0"/>
              </a:rPr>
              <a:t>tellus</a:t>
            </a:r>
            <a:r>
              <a:rPr lang="en-US" altLang="en-US" sz="2000" dirty="0">
                <a:latin typeface="Times New Roman" pitchFamily="18" charset="0"/>
              </a:rPr>
              <a:t> </a:t>
            </a:r>
            <a:r>
              <a:rPr lang="en-US" altLang="en-US" sz="2000" dirty="0" err="1">
                <a:latin typeface="Times New Roman" pitchFamily="18" charset="0"/>
              </a:rPr>
              <a:t>metus</a:t>
            </a:r>
            <a:r>
              <a:rPr lang="en-US" altLang="en-US" sz="2000" dirty="0">
                <a:latin typeface="Times New Roman" pitchFamily="18" charset="0"/>
              </a:rPr>
              <a:t>, </a:t>
            </a:r>
            <a:r>
              <a:rPr lang="en-US" altLang="en-US" sz="2000" dirty="0" err="1">
                <a:latin typeface="Times New Roman" pitchFamily="18" charset="0"/>
              </a:rPr>
              <a:t>suscipit</a:t>
            </a:r>
            <a:r>
              <a:rPr lang="en-US" altLang="en-US" sz="2000" dirty="0">
                <a:latin typeface="Times New Roman" pitchFamily="18" charset="0"/>
              </a:rPr>
              <a:t> vel </a:t>
            </a:r>
            <a:r>
              <a:rPr lang="en-US" altLang="en-US" sz="2000" dirty="0" err="1">
                <a:latin typeface="Times New Roman" pitchFamily="18" charset="0"/>
              </a:rPr>
              <a:t>risus</a:t>
            </a:r>
            <a:r>
              <a:rPr lang="en-US" altLang="en-US" sz="2000" dirty="0">
                <a:latin typeface="Times New Roman" pitchFamily="18" charset="0"/>
              </a:rPr>
              <a:t> </a:t>
            </a:r>
            <a:r>
              <a:rPr lang="en-US" altLang="en-US" sz="2000" dirty="0" err="1">
                <a:latin typeface="Times New Roman" pitchFamily="18" charset="0"/>
              </a:rPr>
              <a:t>eu</a:t>
            </a:r>
            <a:r>
              <a:rPr lang="en-US" altLang="en-US" sz="2000" dirty="0">
                <a:latin typeface="Times New Roman" pitchFamily="18" charset="0"/>
              </a:rPr>
              <a:t>, </a:t>
            </a:r>
            <a:r>
              <a:rPr lang="en-US" altLang="en-US" sz="2000" dirty="0" err="1">
                <a:latin typeface="Times New Roman" pitchFamily="18" charset="0"/>
              </a:rPr>
              <a:t>ultricies</a:t>
            </a:r>
            <a:r>
              <a:rPr lang="en-US" altLang="en-US" sz="2000" dirty="0">
                <a:latin typeface="Times New Roman" pitchFamily="18" charset="0"/>
              </a:rPr>
              <a:t> </a:t>
            </a:r>
            <a:r>
              <a:rPr lang="en-US" altLang="en-US" sz="2000" dirty="0" err="1">
                <a:latin typeface="Times New Roman" pitchFamily="18" charset="0"/>
              </a:rPr>
              <a:t>rhoncus</a:t>
            </a:r>
            <a:r>
              <a:rPr lang="en-US" altLang="en-US" sz="2000" dirty="0">
                <a:latin typeface="Times New Roman" pitchFamily="18" charset="0"/>
              </a:rPr>
              <a:t> </a:t>
            </a:r>
            <a:r>
              <a:rPr lang="en-US" altLang="en-US" sz="2000" dirty="0" err="1">
                <a:latin typeface="Times New Roman" pitchFamily="18" charset="0"/>
              </a:rPr>
              <a:t>metus</a:t>
            </a:r>
            <a:r>
              <a:rPr lang="en-US" altLang="en-US" sz="2000" dirty="0">
                <a:latin typeface="Times New Roman" pitchFamily="18" charset="0"/>
              </a:rPr>
              <a:t>.</a:t>
            </a:r>
          </a:p>
          <a:p>
            <a:pPr eaLnBrk="0" hangingPunct="0">
              <a:lnSpc>
                <a:spcPct val="95000"/>
              </a:lnSpc>
            </a:pPr>
            <a:endParaRPr lang="en-US" altLang="en-US" sz="2000" dirty="0">
              <a:latin typeface="Times New Roman" pitchFamily="18" charset="0"/>
            </a:endParaRPr>
          </a:p>
          <a:p>
            <a:pPr eaLnBrk="0" hangingPunct="0">
              <a:lnSpc>
                <a:spcPct val="95000"/>
              </a:lnSpc>
            </a:pPr>
            <a:r>
              <a:rPr lang="en-US" altLang="en-US" sz="2000" dirty="0" err="1">
                <a:latin typeface="Times New Roman" pitchFamily="18" charset="0"/>
              </a:rPr>
              <a:t>Proin</a:t>
            </a:r>
            <a:r>
              <a:rPr lang="en-US" altLang="en-US" sz="2000" dirty="0">
                <a:latin typeface="Times New Roman" pitchFamily="18" charset="0"/>
              </a:rPr>
              <a:t> vitae ligula vitae </a:t>
            </a:r>
            <a:r>
              <a:rPr lang="en-US" altLang="en-US" sz="2000" dirty="0" err="1">
                <a:latin typeface="Times New Roman" pitchFamily="18" charset="0"/>
              </a:rPr>
              <a:t>nulla</a:t>
            </a:r>
            <a:r>
              <a:rPr lang="en-US" altLang="en-US" sz="2000" dirty="0">
                <a:latin typeface="Times New Roman" pitchFamily="18" charset="0"/>
              </a:rPr>
              <a:t> </a:t>
            </a:r>
            <a:r>
              <a:rPr lang="en-US" altLang="en-US" sz="2000" dirty="0" err="1">
                <a:latin typeface="Times New Roman" pitchFamily="18" charset="0"/>
              </a:rPr>
              <a:t>imperdiet</a:t>
            </a:r>
            <a:r>
              <a:rPr lang="en-US" altLang="en-US" sz="2000" dirty="0">
                <a:latin typeface="Times New Roman" pitchFamily="18" charset="0"/>
              </a:rPr>
              <a:t> pulvinar. </a:t>
            </a:r>
            <a:r>
              <a:rPr lang="en-US" altLang="en-US" sz="2000" dirty="0" err="1">
                <a:latin typeface="Times New Roman" pitchFamily="18" charset="0"/>
              </a:rPr>
              <a:t>Suspendisse</a:t>
            </a:r>
            <a:r>
              <a:rPr lang="en-US" altLang="en-US" sz="2000" dirty="0">
                <a:latin typeface="Times New Roman" pitchFamily="18" charset="0"/>
              </a:rPr>
              <a:t> </a:t>
            </a:r>
            <a:r>
              <a:rPr lang="en-US" altLang="en-US" sz="2000" dirty="0" err="1">
                <a:latin typeface="Times New Roman" pitchFamily="18" charset="0"/>
              </a:rPr>
              <a:t>tortor</a:t>
            </a:r>
            <a:r>
              <a:rPr lang="en-US" altLang="en-US" sz="2000" dirty="0">
                <a:latin typeface="Times New Roman" pitchFamily="18" charset="0"/>
              </a:rPr>
              <a:t> </a:t>
            </a:r>
            <a:r>
              <a:rPr lang="en-US" altLang="en-US" sz="2000" dirty="0" err="1">
                <a:latin typeface="Times New Roman" pitchFamily="18" charset="0"/>
              </a:rPr>
              <a:t>purus</a:t>
            </a:r>
            <a:r>
              <a:rPr lang="en-US" altLang="en-US" sz="2000" dirty="0">
                <a:latin typeface="Times New Roman" pitchFamily="18" charset="0"/>
              </a:rPr>
              <a:t>, </a:t>
            </a:r>
            <a:r>
              <a:rPr lang="en-US" altLang="en-US" sz="2000" dirty="0" err="1">
                <a:latin typeface="Times New Roman" pitchFamily="18" charset="0"/>
              </a:rPr>
              <a:t>sagittis</a:t>
            </a:r>
            <a:r>
              <a:rPr lang="en-US" altLang="en-US" sz="2000" dirty="0">
                <a:latin typeface="Times New Roman" pitchFamily="18" charset="0"/>
              </a:rPr>
              <a:t> </a:t>
            </a:r>
            <a:r>
              <a:rPr lang="en-US" altLang="en-US" sz="2000" dirty="0" err="1">
                <a:latin typeface="Times New Roman" pitchFamily="18" charset="0"/>
              </a:rPr>
              <a:t>finibus</a:t>
            </a:r>
            <a:r>
              <a:rPr lang="en-US" altLang="en-US" sz="2000" dirty="0">
                <a:latin typeface="Times New Roman" pitchFamily="18" charset="0"/>
              </a:rPr>
              <a:t> </a:t>
            </a:r>
            <a:r>
              <a:rPr lang="en-US" altLang="en-US" sz="2000" dirty="0" err="1">
                <a:latin typeface="Times New Roman" pitchFamily="18" charset="0"/>
              </a:rPr>
              <a:t>tincidunt</a:t>
            </a:r>
            <a:r>
              <a:rPr lang="en-US" altLang="en-US" sz="2000" dirty="0">
                <a:latin typeface="Times New Roman" pitchFamily="18" charset="0"/>
              </a:rPr>
              <a:t> id, </a:t>
            </a:r>
            <a:r>
              <a:rPr lang="en-US" altLang="en-US" sz="2000" dirty="0" err="1">
                <a:latin typeface="Times New Roman" pitchFamily="18" charset="0"/>
              </a:rPr>
              <a:t>varius</a:t>
            </a:r>
            <a:r>
              <a:rPr lang="en-US" altLang="en-US" sz="2000" dirty="0">
                <a:latin typeface="Times New Roman" pitchFamily="18" charset="0"/>
              </a:rPr>
              <a:t> </a:t>
            </a:r>
            <a:r>
              <a:rPr lang="en-US" altLang="en-US" sz="2000" dirty="0" err="1">
                <a:latin typeface="Times New Roman" pitchFamily="18" charset="0"/>
              </a:rPr>
              <a:t>ut</a:t>
            </a:r>
            <a:r>
              <a:rPr lang="en-US" altLang="en-US" sz="2000" dirty="0">
                <a:latin typeface="Times New Roman" pitchFamily="18" charset="0"/>
              </a:rPr>
              <a:t> </a:t>
            </a:r>
            <a:r>
              <a:rPr lang="en-US" altLang="en-US" sz="2000" dirty="0" err="1">
                <a:latin typeface="Times New Roman" pitchFamily="18" charset="0"/>
              </a:rPr>
              <a:t>urna</a:t>
            </a:r>
            <a:r>
              <a:rPr lang="en-US" altLang="en-US" sz="2000" dirty="0">
                <a:latin typeface="Times New Roman" pitchFamily="18" charset="0"/>
              </a:rPr>
              <a:t>. Sed </a:t>
            </a:r>
            <a:r>
              <a:rPr lang="en-US" altLang="en-US" sz="2000" dirty="0" err="1">
                <a:latin typeface="Times New Roman" pitchFamily="18" charset="0"/>
              </a:rPr>
              <a:t>venenatis</a:t>
            </a:r>
            <a:r>
              <a:rPr lang="en-US" altLang="en-US" sz="2000" dirty="0">
                <a:latin typeface="Times New Roman" pitchFamily="18" charset="0"/>
              </a:rPr>
              <a:t> in </a:t>
            </a:r>
            <a:r>
              <a:rPr lang="en-US" altLang="en-US" sz="2000" dirty="0" err="1">
                <a:latin typeface="Times New Roman" pitchFamily="18" charset="0"/>
              </a:rPr>
              <a:t>leo</a:t>
            </a:r>
            <a:r>
              <a:rPr lang="en-US" altLang="en-US" sz="2000" dirty="0">
                <a:latin typeface="Times New Roman" pitchFamily="18" charset="0"/>
              </a:rPr>
              <a:t> a </a:t>
            </a:r>
            <a:r>
              <a:rPr lang="en-US" altLang="en-US" sz="2000" dirty="0" err="1">
                <a:latin typeface="Times New Roman" pitchFamily="18" charset="0"/>
              </a:rPr>
              <a:t>dignissim</a:t>
            </a:r>
            <a:r>
              <a:rPr lang="en-US" altLang="en-US" sz="2000" dirty="0">
                <a:latin typeface="Times New Roman" pitchFamily="18" charset="0"/>
              </a:rPr>
              <a:t>. Nam mi </a:t>
            </a:r>
            <a:r>
              <a:rPr lang="en-US" altLang="en-US" sz="2000" dirty="0" err="1">
                <a:latin typeface="Times New Roman" pitchFamily="18" charset="0"/>
              </a:rPr>
              <a:t>nisl</a:t>
            </a:r>
            <a:r>
              <a:rPr lang="en-US" altLang="en-US" sz="2000" dirty="0">
                <a:latin typeface="Times New Roman" pitchFamily="18" charset="0"/>
              </a:rPr>
              <a:t>, </a:t>
            </a:r>
            <a:r>
              <a:rPr lang="en-US" altLang="en-US" sz="2000" dirty="0" err="1">
                <a:latin typeface="Times New Roman" pitchFamily="18" charset="0"/>
              </a:rPr>
              <a:t>ultricies</a:t>
            </a:r>
            <a:r>
              <a:rPr lang="en-US" altLang="en-US" sz="2000" dirty="0">
                <a:latin typeface="Times New Roman" pitchFamily="18" charset="0"/>
              </a:rPr>
              <a:t> vitae </a:t>
            </a:r>
            <a:r>
              <a:rPr lang="en-US" altLang="en-US" sz="2000" dirty="0" err="1">
                <a:latin typeface="Times New Roman" pitchFamily="18" charset="0"/>
              </a:rPr>
              <a:t>sem</a:t>
            </a:r>
            <a:r>
              <a:rPr lang="en-US" altLang="en-US" sz="2000" dirty="0">
                <a:latin typeface="Times New Roman" pitchFamily="18" charset="0"/>
              </a:rPr>
              <a:t> id, dictum </a:t>
            </a:r>
            <a:r>
              <a:rPr lang="en-US" altLang="en-US" sz="2000" dirty="0" err="1">
                <a:latin typeface="Times New Roman" pitchFamily="18" charset="0"/>
              </a:rPr>
              <a:t>iaculis</a:t>
            </a:r>
            <a:r>
              <a:rPr lang="en-US" altLang="en-US" sz="2000" dirty="0">
                <a:latin typeface="Times New Roman" pitchFamily="18" charset="0"/>
              </a:rPr>
              <a:t> dolor. Duis </a:t>
            </a:r>
            <a:r>
              <a:rPr lang="en-US" altLang="en-US" sz="2000" dirty="0" err="1">
                <a:latin typeface="Times New Roman" pitchFamily="18" charset="0"/>
              </a:rPr>
              <a:t>efficitur</a:t>
            </a:r>
            <a:r>
              <a:rPr lang="en-US" altLang="en-US" sz="2000" dirty="0">
                <a:latin typeface="Times New Roman" pitchFamily="18" charset="0"/>
              </a:rPr>
              <a:t> </a:t>
            </a:r>
            <a:r>
              <a:rPr lang="en-US" altLang="en-US" sz="2000" dirty="0" err="1">
                <a:latin typeface="Times New Roman" pitchFamily="18" charset="0"/>
              </a:rPr>
              <a:t>rhoncus</a:t>
            </a:r>
            <a:r>
              <a:rPr lang="en-US" altLang="en-US" sz="2000" dirty="0">
                <a:latin typeface="Times New Roman" pitchFamily="18" charset="0"/>
              </a:rPr>
              <a:t> </a:t>
            </a:r>
            <a:r>
              <a:rPr lang="en-US" altLang="en-US" sz="2000" dirty="0" err="1">
                <a:latin typeface="Times New Roman" pitchFamily="18" charset="0"/>
              </a:rPr>
              <a:t>nulla</a:t>
            </a:r>
            <a:r>
              <a:rPr lang="en-US" altLang="en-US" sz="2000" dirty="0">
                <a:latin typeface="Times New Roman" pitchFamily="18" charset="0"/>
              </a:rPr>
              <a:t> vitae </a:t>
            </a:r>
            <a:r>
              <a:rPr lang="en-US" altLang="en-US" sz="2000" dirty="0" err="1">
                <a:latin typeface="Times New Roman" pitchFamily="18" charset="0"/>
              </a:rPr>
              <a:t>tincidunt</a:t>
            </a:r>
            <a:r>
              <a:rPr lang="en-US" altLang="en-US" sz="2000" dirty="0">
                <a:latin typeface="Times New Roman" pitchFamily="18" charset="0"/>
              </a:rPr>
              <a:t>. Vestibulum </a:t>
            </a:r>
            <a:r>
              <a:rPr lang="en-US" altLang="en-US" sz="2000" dirty="0" err="1">
                <a:latin typeface="Times New Roman" pitchFamily="18" charset="0"/>
              </a:rPr>
              <a:t>accumsan</a:t>
            </a:r>
            <a:r>
              <a:rPr lang="en-US" altLang="en-US" sz="2000" dirty="0">
                <a:latin typeface="Times New Roman" pitchFamily="18" charset="0"/>
              </a:rPr>
              <a:t> </a:t>
            </a:r>
            <a:r>
              <a:rPr lang="en-US" altLang="en-US" sz="2000" dirty="0" err="1">
                <a:latin typeface="Times New Roman" pitchFamily="18" charset="0"/>
              </a:rPr>
              <a:t>aliquam</a:t>
            </a:r>
            <a:r>
              <a:rPr lang="en-US" altLang="en-US" sz="2000" dirty="0">
                <a:latin typeface="Times New Roman" pitchFamily="18" charset="0"/>
              </a:rPr>
              <a:t> </a:t>
            </a:r>
            <a:r>
              <a:rPr lang="en-US" altLang="en-US" sz="2000" dirty="0" err="1">
                <a:latin typeface="Times New Roman" pitchFamily="18" charset="0"/>
              </a:rPr>
              <a:t>consectetur</a:t>
            </a:r>
            <a:r>
              <a:rPr lang="en-US" altLang="en-US" sz="2000" dirty="0">
                <a:latin typeface="Times New Roman" pitchFamily="18" charset="0"/>
              </a:rPr>
              <a:t>. </a:t>
            </a:r>
            <a:r>
              <a:rPr lang="en-US" altLang="en-US" sz="2000" dirty="0" err="1">
                <a:latin typeface="Times New Roman" pitchFamily="18" charset="0"/>
              </a:rPr>
              <a:t>Fusce</a:t>
            </a:r>
            <a:r>
              <a:rPr lang="en-US" altLang="en-US" sz="2000" dirty="0">
                <a:latin typeface="Times New Roman" pitchFamily="18" charset="0"/>
              </a:rPr>
              <a:t> non ligula at </a:t>
            </a:r>
            <a:r>
              <a:rPr lang="en-US" altLang="en-US" sz="2000" dirty="0" err="1">
                <a:latin typeface="Times New Roman" pitchFamily="18" charset="0"/>
              </a:rPr>
              <a:t>augue</a:t>
            </a:r>
            <a:r>
              <a:rPr lang="en-US" altLang="en-US" sz="2000" dirty="0">
                <a:latin typeface="Times New Roman" pitchFamily="18" charset="0"/>
              </a:rPr>
              <a:t> </a:t>
            </a:r>
            <a:r>
              <a:rPr lang="en-US" altLang="en-US" sz="2000" dirty="0" err="1">
                <a:latin typeface="Times New Roman" pitchFamily="18" charset="0"/>
              </a:rPr>
              <a:t>laoreet</a:t>
            </a:r>
            <a:r>
              <a:rPr lang="en-US" altLang="en-US" sz="2000" dirty="0">
                <a:latin typeface="Times New Roman" pitchFamily="18" charset="0"/>
              </a:rPr>
              <a:t> </a:t>
            </a:r>
            <a:r>
              <a:rPr lang="en-US" altLang="en-US" sz="2000" dirty="0" err="1">
                <a:latin typeface="Times New Roman" pitchFamily="18" charset="0"/>
              </a:rPr>
              <a:t>suscipit</a:t>
            </a:r>
            <a:r>
              <a:rPr lang="en-US" altLang="en-US" sz="2000" dirty="0">
                <a:latin typeface="Times New Roman" pitchFamily="18" charset="0"/>
              </a:rPr>
              <a:t>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ipsum. </a:t>
            </a:r>
            <a:r>
              <a:rPr lang="en-US" altLang="en-US" sz="2000" dirty="0" err="1">
                <a:latin typeface="Times New Roman" pitchFamily="18" charset="0"/>
              </a:rPr>
              <a:t>Pellentesque</a:t>
            </a:r>
            <a:r>
              <a:rPr lang="en-US" altLang="en-US" sz="2000" dirty="0">
                <a:latin typeface="Times New Roman" pitchFamily="18" charset="0"/>
              </a:rPr>
              <a:t> tempus </a:t>
            </a:r>
            <a:r>
              <a:rPr lang="en-US" altLang="en-US" sz="2000" dirty="0" err="1">
                <a:latin typeface="Times New Roman" pitchFamily="18" charset="0"/>
              </a:rPr>
              <a:t>risus</a:t>
            </a:r>
            <a:r>
              <a:rPr lang="en-US" altLang="en-US" sz="2000" dirty="0">
                <a:latin typeface="Times New Roman" pitchFamily="18" charset="0"/>
              </a:rPr>
              <a:t> sit </a:t>
            </a:r>
            <a:r>
              <a:rPr lang="en-US" altLang="en-US" sz="2000" dirty="0" err="1">
                <a:latin typeface="Times New Roman" pitchFamily="18" charset="0"/>
              </a:rPr>
              <a:t>amet</a:t>
            </a:r>
            <a:r>
              <a:rPr lang="en-US" altLang="en-US" sz="2000" dirty="0">
                <a:latin typeface="Times New Roman" pitchFamily="18" charset="0"/>
              </a:rPr>
              <a:t> lorem </a:t>
            </a:r>
            <a:r>
              <a:rPr lang="en-US" altLang="en-US" sz="2000" dirty="0" err="1">
                <a:latin typeface="Times New Roman" pitchFamily="18" charset="0"/>
              </a:rPr>
              <a:t>condimentum</a:t>
            </a:r>
            <a:r>
              <a:rPr lang="en-US" altLang="en-US" sz="2000" dirty="0">
                <a:latin typeface="Times New Roman" pitchFamily="18" charset="0"/>
              </a:rPr>
              <a:t>, </a:t>
            </a:r>
            <a:r>
              <a:rPr lang="en-US" altLang="en-US" sz="2000" dirty="0" err="1">
                <a:latin typeface="Times New Roman" pitchFamily="18" charset="0"/>
              </a:rPr>
              <a:t>iaculis</a:t>
            </a:r>
            <a:r>
              <a:rPr lang="en-US" altLang="en-US" sz="2000" dirty="0">
                <a:latin typeface="Times New Roman" pitchFamily="18" charset="0"/>
              </a:rPr>
              <a:t> </a:t>
            </a:r>
            <a:r>
              <a:rPr lang="en-US" altLang="en-US" sz="2000" dirty="0" err="1">
                <a:latin typeface="Times New Roman" pitchFamily="18" charset="0"/>
              </a:rPr>
              <a:t>pretium</a:t>
            </a:r>
            <a:r>
              <a:rPr lang="en-US" altLang="en-US" sz="2000" dirty="0">
                <a:latin typeface="Times New Roman" pitchFamily="18" charset="0"/>
              </a:rPr>
              <a:t> </a:t>
            </a:r>
            <a:r>
              <a:rPr lang="en-US" altLang="en-US" sz="2000" dirty="0" err="1">
                <a:latin typeface="Times New Roman" pitchFamily="18" charset="0"/>
              </a:rPr>
              <a:t>quam</a:t>
            </a:r>
            <a:r>
              <a:rPr lang="en-US" altLang="en-US" sz="2000" dirty="0">
                <a:latin typeface="Times New Roman" pitchFamily="18" charset="0"/>
              </a:rPr>
              <a:t> </a:t>
            </a:r>
            <a:r>
              <a:rPr lang="en-US" altLang="en-US" sz="2000" dirty="0" err="1">
                <a:latin typeface="Times New Roman" pitchFamily="18" charset="0"/>
              </a:rPr>
              <a:t>rhoncus</a:t>
            </a:r>
            <a:r>
              <a:rPr lang="en-US" altLang="en-US" sz="2000" dirty="0">
                <a:latin typeface="Times New Roman" pitchFamily="18" charset="0"/>
              </a:rPr>
              <a:t>. Sed </a:t>
            </a:r>
            <a:r>
              <a:rPr lang="en-US" altLang="en-US" sz="2000" dirty="0" err="1">
                <a:latin typeface="Times New Roman" pitchFamily="18" charset="0"/>
              </a:rPr>
              <a:t>mollis</a:t>
            </a:r>
            <a:r>
              <a:rPr lang="en-US" altLang="en-US" sz="2000" dirty="0">
                <a:latin typeface="Times New Roman" pitchFamily="18" charset="0"/>
              </a:rPr>
              <a:t> </a:t>
            </a:r>
            <a:r>
              <a:rPr lang="en-US" altLang="en-US" sz="2000" dirty="0" err="1">
                <a:latin typeface="Times New Roman" pitchFamily="18" charset="0"/>
              </a:rPr>
              <a:t>sagittis</a:t>
            </a:r>
            <a:r>
              <a:rPr lang="en-US" altLang="en-US" sz="2000" dirty="0">
                <a:latin typeface="Times New Roman" pitchFamily="18" charset="0"/>
              </a:rPr>
              <a:t> </a:t>
            </a:r>
            <a:r>
              <a:rPr lang="en-US" altLang="en-US" sz="2000" dirty="0" err="1">
                <a:latin typeface="Times New Roman" pitchFamily="18" charset="0"/>
              </a:rPr>
              <a:t>velit</a:t>
            </a:r>
            <a:r>
              <a:rPr lang="en-US" altLang="en-US" sz="2000" dirty="0">
                <a:latin typeface="Times New Roman" pitchFamily="18" charset="0"/>
              </a:rPr>
              <a:t> </a:t>
            </a:r>
            <a:r>
              <a:rPr lang="en-US" altLang="en-US" sz="2000" dirty="0" err="1">
                <a:latin typeface="Times New Roman" pitchFamily="18" charset="0"/>
              </a:rPr>
              <a:t>ut</a:t>
            </a:r>
            <a:r>
              <a:rPr lang="en-US" altLang="en-US" sz="2000" dirty="0">
                <a:latin typeface="Times New Roman" pitchFamily="18" charset="0"/>
              </a:rPr>
              <a:t> </a:t>
            </a:r>
            <a:r>
              <a:rPr lang="en-US" altLang="en-US" sz="2000" dirty="0" err="1">
                <a:latin typeface="Times New Roman" pitchFamily="18" charset="0"/>
              </a:rPr>
              <a:t>finibus</a:t>
            </a:r>
            <a:r>
              <a:rPr lang="en-US" altLang="en-US" sz="2000" dirty="0">
                <a:latin typeface="Times New Roman" pitchFamily="18" charset="0"/>
              </a:rPr>
              <a:t>. Sed </a:t>
            </a:r>
            <a:r>
              <a:rPr lang="en-US" altLang="en-US" sz="2000" dirty="0" err="1">
                <a:latin typeface="Times New Roman" pitchFamily="18" charset="0"/>
              </a:rPr>
              <a:t>hendrerit</a:t>
            </a:r>
            <a:r>
              <a:rPr lang="en-US" altLang="en-US" sz="2000" dirty="0">
                <a:latin typeface="Times New Roman" pitchFamily="18" charset="0"/>
              </a:rPr>
              <a:t> diam </a:t>
            </a:r>
            <a:r>
              <a:rPr lang="en-US" altLang="en-US" sz="2000" dirty="0" err="1">
                <a:latin typeface="Times New Roman" pitchFamily="18" charset="0"/>
              </a:rPr>
              <a:t>turpis</a:t>
            </a:r>
            <a:r>
              <a:rPr lang="en-US" altLang="en-US" sz="2000" dirty="0">
                <a:latin typeface="Times New Roman" pitchFamily="18" charset="0"/>
              </a:rPr>
              <a:t>, </a:t>
            </a:r>
            <a:r>
              <a:rPr lang="en-US" altLang="en-US" sz="2000" dirty="0" err="1">
                <a:latin typeface="Times New Roman" pitchFamily="18" charset="0"/>
              </a:rPr>
              <a:t>molestie</a:t>
            </a:r>
            <a:r>
              <a:rPr lang="en-US" altLang="en-US" sz="2000" dirty="0">
                <a:latin typeface="Times New Roman" pitchFamily="18" charset="0"/>
              </a:rPr>
              <a:t> </a:t>
            </a:r>
            <a:r>
              <a:rPr lang="en-US" altLang="en-US" sz="2000" dirty="0" err="1">
                <a:latin typeface="Times New Roman" pitchFamily="18" charset="0"/>
              </a:rPr>
              <a:t>commodo</a:t>
            </a:r>
            <a:r>
              <a:rPr lang="en-US" altLang="en-US" sz="2000" dirty="0">
                <a:latin typeface="Times New Roman" pitchFamily="18" charset="0"/>
              </a:rPr>
              <a:t> </a:t>
            </a:r>
            <a:r>
              <a:rPr lang="en-US" altLang="en-US" sz="2000" dirty="0" err="1">
                <a:latin typeface="Times New Roman" pitchFamily="18" charset="0"/>
              </a:rPr>
              <a:t>odio</a:t>
            </a:r>
            <a:r>
              <a:rPr lang="en-US" altLang="en-US" sz="2000" dirty="0">
                <a:latin typeface="Times New Roman" pitchFamily="18" charset="0"/>
              </a:rPr>
              <a:t> </a:t>
            </a:r>
            <a:r>
              <a:rPr lang="en-US" altLang="en-US" sz="2000" dirty="0" err="1">
                <a:latin typeface="Times New Roman" pitchFamily="18" charset="0"/>
              </a:rPr>
              <a:t>dapibus</a:t>
            </a:r>
            <a:r>
              <a:rPr lang="en-US" altLang="en-US" sz="2000" dirty="0">
                <a:latin typeface="Times New Roman" pitchFamily="18" charset="0"/>
              </a:rPr>
              <a:t> sit </a:t>
            </a:r>
            <a:r>
              <a:rPr lang="en-US" altLang="en-US" sz="2000" dirty="0" err="1">
                <a:latin typeface="Times New Roman" pitchFamily="18" charset="0"/>
              </a:rPr>
              <a:t>amet</a:t>
            </a:r>
            <a:r>
              <a:rPr lang="en-US" altLang="en-US" sz="2000" dirty="0">
                <a:latin typeface="Times New Roman" pitchFamily="18" charset="0"/>
              </a:rPr>
              <a:t>. In </a:t>
            </a:r>
            <a:r>
              <a:rPr lang="en-US" altLang="en-US" sz="2000" dirty="0" err="1">
                <a:latin typeface="Times New Roman" pitchFamily="18" charset="0"/>
              </a:rPr>
              <a:t>faucibus</a:t>
            </a:r>
            <a:r>
              <a:rPr lang="en-US" altLang="en-US" sz="2000" dirty="0">
                <a:latin typeface="Times New Roman" pitchFamily="18" charset="0"/>
              </a:rPr>
              <a:t> in </a:t>
            </a:r>
            <a:r>
              <a:rPr lang="en-US" altLang="en-US" sz="2000" dirty="0" err="1">
                <a:latin typeface="Times New Roman" pitchFamily="18" charset="0"/>
              </a:rPr>
              <a:t>arcu</a:t>
            </a:r>
            <a:r>
              <a:rPr lang="en-US" altLang="en-US" sz="2000" dirty="0">
                <a:latin typeface="Times New Roman" pitchFamily="18" charset="0"/>
              </a:rPr>
              <a:t> a </a:t>
            </a:r>
            <a:r>
              <a:rPr lang="en-US" altLang="en-US" sz="2000" dirty="0" err="1">
                <a:latin typeface="Times New Roman" pitchFamily="18" charset="0"/>
              </a:rPr>
              <a:t>sollicitudin</a:t>
            </a:r>
            <a:r>
              <a:rPr lang="en-US" altLang="en-US" sz="2000" dirty="0">
                <a:latin typeface="Times New Roman" pitchFamily="18" charset="0"/>
              </a:rPr>
              <a:t>.</a:t>
            </a:r>
          </a:p>
          <a:p>
            <a:pPr eaLnBrk="0" hangingPunct="0">
              <a:lnSpc>
                <a:spcPct val="95000"/>
              </a:lnSpc>
            </a:pPr>
            <a:endParaRPr lang="en-US" altLang="en-US" sz="2000" dirty="0">
              <a:latin typeface="Times New Roman" pitchFamily="18" charset="0"/>
            </a:endParaRPr>
          </a:p>
          <a:p>
            <a:pPr eaLnBrk="0" hangingPunct="0">
              <a:lnSpc>
                <a:spcPct val="95000"/>
              </a:lnSpc>
            </a:pPr>
            <a:r>
              <a:rPr lang="en-US" altLang="en-US" sz="2000" dirty="0">
                <a:latin typeface="Times New Roman" pitchFamily="18" charset="0"/>
              </a:rPr>
              <a:t>Vestibulum </a:t>
            </a:r>
            <a:r>
              <a:rPr lang="en-US" altLang="en-US" sz="2000" dirty="0" err="1">
                <a:latin typeface="Times New Roman" pitchFamily="18" charset="0"/>
              </a:rPr>
              <a:t>luctus</a:t>
            </a:r>
            <a:r>
              <a:rPr lang="en-US" altLang="en-US" sz="2000" dirty="0">
                <a:latin typeface="Times New Roman" pitchFamily="18" charset="0"/>
              </a:rPr>
              <a:t> pharetra </a:t>
            </a:r>
            <a:r>
              <a:rPr lang="en-US" altLang="en-US" sz="2000" dirty="0" err="1">
                <a:latin typeface="Times New Roman" pitchFamily="18" charset="0"/>
              </a:rPr>
              <a:t>erat</a:t>
            </a:r>
            <a:r>
              <a:rPr lang="en-US" altLang="en-US" sz="2000" dirty="0">
                <a:latin typeface="Times New Roman" pitchFamily="18" charset="0"/>
              </a:rPr>
              <a:t> </a:t>
            </a:r>
            <a:r>
              <a:rPr lang="en-US" altLang="en-US" sz="2000" dirty="0" err="1">
                <a:latin typeface="Times New Roman" pitchFamily="18" charset="0"/>
              </a:rPr>
              <a:t>nec</a:t>
            </a:r>
            <a:r>
              <a:rPr lang="en-US" altLang="en-US" sz="2000" dirty="0">
                <a:latin typeface="Times New Roman" pitchFamily="18" charset="0"/>
              </a:rPr>
              <a:t> </a:t>
            </a:r>
            <a:r>
              <a:rPr lang="en-US" altLang="en-US" sz="2000" dirty="0" err="1">
                <a:latin typeface="Times New Roman" pitchFamily="18" charset="0"/>
              </a:rPr>
              <a:t>laoreet</a:t>
            </a:r>
            <a:r>
              <a:rPr lang="en-US" altLang="en-US" sz="2000" dirty="0">
                <a:latin typeface="Times New Roman" pitchFamily="18" charset="0"/>
              </a:rPr>
              <a:t>. </a:t>
            </a:r>
            <a:r>
              <a:rPr lang="en-US" altLang="en-US" sz="2000" dirty="0" err="1">
                <a:latin typeface="Times New Roman" pitchFamily="18" charset="0"/>
              </a:rPr>
              <a:t>Nulla</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a:t>
            </a:r>
            <a:r>
              <a:rPr lang="en-US" altLang="en-US" sz="2000" dirty="0" err="1">
                <a:latin typeface="Times New Roman" pitchFamily="18" charset="0"/>
              </a:rPr>
              <a:t>turpis</a:t>
            </a:r>
            <a:r>
              <a:rPr lang="en-US" altLang="en-US" sz="2000" dirty="0">
                <a:latin typeface="Times New Roman" pitchFamily="18" charset="0"/>
              </a:rPr>
              <a:t> non libero </a:t>
            </a:r>
            <a:r>
              <a:rPr lang="en-US" altLang="en-US" sz="2000" dirty="0" err="1">
                <a:latin typeface="Times New Roman" pitchFamily="18" charset="0"/>
              </a:rPr>
              <a:t>dignissim</a:t>
            </a:r>
            <a:r>
              <a:rPr lang="en-US" altLang="en-US" sz="2000" dirty="0">
                <a:latin typeface="Times New Roman" pitchFamily="18" charset="0"/>
              </a:rPr>
              <a:t> </a:t>
            </a:r>
            <a:r>
              <a:rPr lang="en-US" altLang="en-US" sz="2000" dirty="0" err="1">
                <a:latin typeface="Times New Roman" pitchFamily="18" charset="0"/>
              </a:rPr>
              <a:t>ultricies</a:t>
            </a:r>
            <a:r>
              <a:rPr lang="en-US" altLang="en-US" sz="2000" dirty="0">
                <a:latin typeface="Times New Roman" pitchFamily="18" charset="0"/>
              </a:rPr>
              <a:t> sed </a:t>
            </a:r>
            <a:r>
              <a:rPr lang="en-US" altLang="en-US" sz="2000" dirty="0" err="1">
                <a:latin typeface="Times New Roman" pitchFamily="18" charset="0"/>
              </a:rPr>
              <a:t>quis</a:t>
            </a:r>
            <a:r>
              <a:rPr lang="en-US" altLang="en-US" sz="2000" dirty="0">
                <a:latin typeface="Times New Roman" pitchFamily="18" charset="0"/>
              </a:rPr>
              <a:t> ante. Duis </a:t>
            </a:r>
            <a:r>
              <a:rPr lang="en-US" altLang="en-US" sz="2000" dirty="0" err="1">
                <a:latin typeface="Times New Roman" pitchFamily="18" charset="0"/>
              </a:rPr>
              <a:t>faucibus</a:t>
            </a:r>
            <a:r>
              <a:rPr lang="en-US" altLang="en-US" sz="2000" dirty="0">
                <a:latin typeface="Times New Roman" pitchFamily="18" charset="0"/>
              </a:rPr>
              <a:t>, </a:t>
            </a:r>
            <a:r>
              <a:rPr lang="en-US" altLang="en-US" sz="2000" dirty="0" err="1">
                <a:latin typeface="Times New Roman" pitchFamily="18" charset="0"/>
              </a:rPr>
              <a:t>lacus</a:t>
            </a:r>
            <a:r>
              <a:rPr lang="en-US" altLang="en-US" sz="2000" dirty="0">
                <a:latin typeface="Times New Roman" pitchFamily="18" charset="0"/>
              </a:rPr>
              <a:t> a </a:t>
            </a:r>
            <a:r>
              <a:rPr lang="en-US" altLang="en-US" sz="2000" dirty="0" err="1">
                <a:latin typeface="Times New Roman" pitchFamily="18" charset="0"/>
              </a:rPr>
              <a:t>tempor</a:t>
            </a:r>
            <a:r>
              <a:rPr lang="en-US" altLang="en-US" sz="2000" dirty="0">
                <a:latin typeface="Times New Roman" pitchFamily="18" charset="0"/>
              </a:rPr>
              <a:t> </a:t>
            </a:r>
            <a:r>
              <a:rPr lang="en-US" altLang="en-US" sz="2000" dirty="0" err="1">
                <a:latin typeface="Times New Roman" pitchFamily="18" charset="0"/>
              </a:rPr>
              <a:t>elementum</a:t>
            </a:r>
            <a:r>
              <a:rPr lang="en-US" altLang="en-US" sz="2000" dirty="0">
                <a:latin typeface="Times New Roman" pitchFamily="18" charset="0"/>
              </a:rPr>
              <a:t>, </a:t>
            </a:r>
            <a:r>
              <a:rPr lang="en-US" altLang="en-US" sz="2000" dirty="0" err="1">
                <a:latin typeface="Times New Roman" pitchFamily="18" charset="0"/>
              </a:rPr>
              <a:t>nunc</a:t>
            </a:r>
            <a:r>
              <a:rPr lang="en-US" altLang="en-US" sz="2000" dirty="0">
                <a:latin typeface="Times New Roman" pitchFamily="18" charset="0"/>
              </a:rPr>
              <a:t> </a:t>
            </a:r>
            <a:r>
              <a:rPr lang="en-US" altLang="en-US" sz="2000" dirty="0" err="1">
                <a:latin typeface="Times New Roman" pitchFamily="18" charset="0"/>
              </a:rPr>
              <a:t>nunc</a:t>
            </a:r>
            <a:r>
              <a:rPr lang="en-US" altLang="en-US" sz="2000" dirty="0">
                <a:latin typeface="Times New Roman" pitchFamily="18" charset="0"/>
              </a:rPr>
              <a:t> </a:t>
            </a:r>
            <a:r>
              <a:rPr lang="en-US" altLang="en-US" sz="2000" dirty="0" err="1">
                <a:latin typeface="Times New Roman" pitchFamily="18" charset="0"/>
              </a:rPr>
              <a:t>molestie</a:t>
            </a:r>
            <a:r>
              <a:rPr lang="en-US" altLang="en-US" sz="2000" dirty="0">
                <a:latin typeface="Times New Roman" pitchFamily="18" charset="0"/>
              </a:rPr>
              <a:t> </a:t>
            </a:r>
            <a:r>
              <a:rPr lang="en-US" altLang="en-US" sz="2000" dirty="0" err="1">
                <a:latin typeface="Times New Roman" pitchFamily="18" charset="0"/>
              </a:rPr>
              <a:t>nibh</a:t>
            </a:r>
            <a:r>
              <a:rPr lang="en-US" altLang="en-US" sz="2000" dirty="0">
                <a:latin typeface="Times New Roman" pitchFamily="18" charset="0"/>
              </a:rPr>
              <a:t>, a </a:t>
            </a:r>
            <a:r>
              <a:rPr lang="en-US" altLang="en-US" sz="2000" dirty="0" err="1">
                <a:latin typeface="Times New Roman" pitchFamily="18" charset="0"/>
              </a:rPr>
              <a:t>molestie</a:t>
            </a:r>
            <a:r>
              <a:rPr lang="en-US" altLang="en-US" sz="2000" dirty="0">
                <a:latin typeface="Times New Roman" pitchFamily="18" charset="0"/>
              </a:rPr>
              <a:t> </a:t>
            </a:r>
            <a:r>
              <a:rPr lang="en-US" altLang="en-US" sz="2000" dirty="0" err="1">
                <a:latin typeface="Times New Roman" pitchFamily="18" charset="0"/>
              </a:rPr>
              <a:t>augue</a:t>
            </a:r>
            <a:r>
              <a:rPr lang="en-US" altLang="en-US" sz="2000" dirty="0">
                <a:latin typeface="Times New Roman" pitchFamily="18" charset="0"/>
              </a:rPr>
              <a:t> </a:t>
            </a:r>
            <a:r>
              <a:rPr lang="en-US" altLang="en-US" sz="2000" dirty="0" err="1">
                <a:latin typeface="Times New Roman" pitchFamily="18" charset="0"/>
              </a:rPr>
              <a:t>est</a:t>
            </a:r>
            <a:r>
              <a:rPr lang="en-US" altLang="en-US" sz="2000" dirty="0">
                <a:latin typeface="Times New Roman" pitchFamily="18" charset="0"/>
              </a:rPr>
              <a:t> et ligula. In </a:t>
            </a:r>
            <a:r>
              <a:rPr lang="en-US" altLang="en-US" sz="2000" dirty="0" err="1">
                <a:latin typeface="Times New Roman" pitchFamily="18" charset="0"/>
              </a:rPr>
              <a:t>hac</a:t>
            </a:r>
            <a:r>
              <a:rPr lang="en-US" altLang="en-US" sz="2000" dirty="0">
                <a:latin typeface="Times New Roman" pitchFamily="18" charset="0"/>
              </a:rPr>
              <a:t> </a:t>
            </a:r>
            <a:r>
              <a:rPr lang="en-US" altLang="en-US" sz="2000" dirty="0" err="1">
                <a:latin typeface="Times New Roman" pitchFamily="18" charset="0"/>
              </a:rPr>
              <a:t>habitasse</a:t>
            </a:r>
            <a:r>
              <a:rPr lang="en-US" altLang="en-US" sz="2000" dirty="0">
                <a:latin typeface="Times New Roman" pitchFamily="18" charset="0"/>
              </a:rPr>
              <a:t> </a:t>
            </a:r>
            <a:r>
              <a:rPr lang="en-US" altLang="en-US" sz="2000" dirty="0" err="1">
                <a:latin typeface="Times New Roman" pitchFamily="18" charset="0"/>
              </a:rPr>
              <a:t>platea</a:t>
            </a:r>
            <a:r>
              <a:rPr lang="en-US" altLang="en-US" sz="2000" dirty="0">
                <a:latin typeface="Times New Roman" pitchFamily="18" charset="0"/>
              </a:rPr>
              <a:t> </a:t>
            </a:r>
            <a:r>
              <a:rPr lang="en-US" altLang="en-US" sz="2000" dirty="0" err="1">
                <a:latin typeface="Times New Roman" pitchFamily="18" charset="0"/>
              </a:rPr>
              <a:t>dictumst</a:t>
            </a:r>
            <a:r>
              <a:rPr lang="en-US" altLang="en-US" sz="2000" dirty="0">
                <a:latin typeface="Times New Roman" pitchFamily="18" charset="0"/>
              </a:rPr>
              <a:t>. </a:t>
            </a:r>
            <a:r>
              <a:rPr lang="en-US" altLang="en-US" sz="2000" dirty="0" err="1">
                <a:latin typeface="Times New Roman" pitchFamily="18" charset="0"/>
              </a:rPr>
              <a:t>Donec</a:t>
            </a:r>
            <a:r>
              <a:rPr lang="en-US" altLang="en-US" sz="2000" dirty="0">
                <a:latin typeface="Times New Roman" pitchFamily="18" charset="0"/>
              </a:rPr>
              <a:t> </a:t>
            </a:r>
            <a:r>
              <a:rPr lang="en-US" altLang="en-US" sz="2000" dirty="0" err="1">
                <a:latin typeface="Times New Roman" pitchFamily="18" charset="0"/>
              </a:rPr>
              <a:t>malesuada</a:t>
            </a:r>
            <a:r>
              <a:rPr lang="en-US" altLang="en-US" sz="2000" dirty="0">
                <a:latin typeface="Times New Roman" pitchFamily="18" charset="0"/>
              </a:rPr>
              <a:t> lorem </a:t>
            </a:r>
            <a:r>
              <a:rPr lang="en-US" altLang="en-US" sz="2000" dirty="0" err="1">
                <a:latin typeface="Times New Roman" pitchFamily="18" charset="0"/>
              </a:rPr>
              <a:t>nunc</a:t>
            </a:r>
            <a:r>
              <a:rPr lang="en-US" altLang="en-US" sz="2000" dirty="0">
                <a:latin typeface="Times New Roman" pitchFamily="18" charset="0"/>
              </a:rPr>
              <a:t>, at </a:t>
            </a:r>
            <a:r>
              <a:rPr lang="en-US" altLang="en-US" sz="2000" dirty="0" err="1">
                <a:latin typeface="Times New Roman" pitchFamily="18" charset="0"/>
              </a:rPr>
              <a:t>rutrum</a:t>
            </a:r>
            <a:r>
              <a:rPr lang="en-US" altLang="en-US" sz="2000" dirty="0">
                <a:latin typeface="Times New Roman" pitchFamily="18" charset="0"/>
              </a:rPr>
              <a:t> </a:t>
            </a:r>
            <a:r>
              <a:rPr lang="en-US" altLang="en-US" sz="2000" dirty="0" err="1">
                <a:latin typeface="Times New Roman" pitchFamily="18" charset="0"/>
              </a:rPr>
              <a:t>lacus</a:t>
            </a:r>
            <a:r>
              <a:rPr lang="en-US" altLang="en-US" sz="2000" dirty="0">
                <a:latin typeface="Times New Roman" pitchFamily="18" charset="0"/>
              </a:rPr>
              <a:t> </a:t>
            </a:r>
            <a:r>
              <a:rPr lang="en-US" altLang="en-US" sz="2000" dirty="0" err="1">
                <a:latin typeface="Times New Roman" pitchFamily="18" charset="0"/>
              </a:rPr>
              <a:t>ornare</a:t>
            </a:r>
            <a:r>
              <a:rPr lang="en-US" altLang="en-US" sz="2000" dirty="0">
                <a:latin typeface="Times New Roman" pitchFamily="18" charset="0"/>
              </a:rPr>
              <a:t> </a:t>
            </a:r>
            <a:r>
              <a:rPr lang="en-US" altLang="en-US" sz="2000" dirty="0" err="1">
                <a:latin typeface="Times New Roman" pitchFamily="18" charset="0"/>
              </a:rPr>
              <a:t>ut.</a:t>
            </a:r>
            <a:r>
              <a:rPr lang="en-US" altLang="en-US" sz="2000" dirty="0">
                <a:latin typeface="Times New Roman" pitchFamily="18" charset="0"/>
              </a:rPr>
              <a:t> </a:t>
            </a:r>
            <a:r>
              <a:rPr lang="en-US" altLang="en-US" sz="2000" dirty="0" err="1">
                <a:latin typeface="Times New Roman" pitchFamily="18" charset="0"/>
              </a:rPr>
              <a:t>Vivamus</a:t>
            </a:r>
            <a:r>
              <a:rPr lang="en-US" altLang="en-US" sz="2000" dirty="0">
                <a:latin typeface="Times New Roman" pitchFamily="18" charset="0"/>
              </a:rPr>
              <a:t> </a:t>
            </a:r>
            <a:r>
              <a:rPr lang="en-US" altLang="en-US" sz="2000" dirty="0" err="1">
                <a:latin typeface="Times New Roman" pitchFamily="18" charset="0"/>
              </a:rPr>
              <a:t>ultricies</a:t>
            </a:r>
            <a:r>
              <a:rPr lang="en-US" altLang="en-US" sz="2000" dirty="0">
                <a:latin typeface="Times New Roman" pitchFamily="18" charset="0"/>
              </a:rPr>
              <a:t> </a:t>
            </a:r>
            <a:r>
              <a:rPr lang="en-US" altLang="en-US" sz="2000" dirty="0" err="1">
                <a:latin typeface="Times New Roman" pitchFamily="18" charset="0"/>
              </a:rPr>
              <a:t>velit</a:t>
            </a:r>
            <a:r>
              <a:rPr lang="en-US" altLang="en-US" sz="2000" dirty="0">
                <a:latin typeface="Times New Roman" pitchFamily="18" charset="0"/>
              </a:rPr>
              <a:t> in </a:t>
            </a:r>
            <a:r>
              <a:rPr lang="en-US" altLang="en-US" sz="2000" dirty="0" err="1">
                <a:latin typeface="Times New Roman" pitchFamily="18" charset="0"/>
              </a:rPr>
              <a:t>nibh</a:t>
            </a:r>
            <a:r>
              <a:rPr lang="en-US" altLang="en-US" sz="2000" dirty="0">
                <a:latin typeface="Times New Roman" pitchFamily="18" charset="0"/>
              </a:rPr>
              <a:t> </a:t>
            </a:r>
            <a:r>
              <a:rPr lang="en-US" altLang="en-US" sz="2000" dirty="0" err="1">
                <a:latin typeface="Times New Roman" pitchFamily="18" charset="0"/>
              </a:rPr>
              <a:t>placerat</a:t>
            </a:r>
            <a:r>
              <a:rPr lang="en-US" altLang="en-US" sz="2000" dirty="0">
                <a:latin typeface="Times New Roman" pitchFamily="18" charset="0"/>
              </a:rPr>
              <a:t> </a:t>
            </a:r>
            <a:r>
              <a:rPr lang="en-US" altLang="en-US" sz="2000" dirty="0" err="1">
                <a:latin typeface="Times New Roman" pitchFamily="18" charset="0"/>
              </a:rPr>
              <a:t>condimentum</a:t>
            </a:r>
            <a:r>
              <a:rPr lang="en-US" altLang="en-US" sz="2000" dirty="0">
                <a:latin typeface="Times New Roman" pitchFamily="18" charset="0"/>
              </a:rPr>
              <a:t>. </a:t>
            </a:r>
            <a:r>
              <a:rPr lang="en-US" altLang="en-US" sz="2000" dirty="0" err="1">
                <a:latin typeface="Times New Roman" pitchFamily="18" charset="0"/>
              </a:rPr>
              <a:t>Nulla</a:t>
            </a:r>
            <a:r>
              <a:rPr lang="en-US" altLang="en-US" sz="2000" dirty="0">
                <a:latin typeface="Times New Roman" pitchFamily="18" charset="0"/>
              </a:rPr>
              <a:t> </a:t>
            </a:r>
            <a:r>
              <a:rPr lang="en-US" altLang="en-US" sz="2000" dirty="0" err="1">
                <a:latin typeface="Times New Roman" pitchFamily="18" charset="0"/>
              </a:rPr>
              <a:t>facilisi</a:t>
            </a:r>
            <a:r>
              <a:rPr lang="en-US" altLang="en-US" sz="2000" dirty="0">
                <a:latin typeface="Times New Roman" pitchFamily="18" charset="0"/>
              </a:rPr>
              <a:t>.</a:t>
            </a:r>
            <a:endParaRPr lang="en-US" altLang="en-US" sz="2000" b="1" dirty="0">
              <a:latin typeface="Times New Roman" pitchFamily="18" charset="0"/>
            </a:endParaRPr>
          </a:p>
          <a:p>
            <a:pPr eaLnBrk="0" hangingPunct="0">
              <a:lnSpc>
                <a:spcPct val="95000"/>
              </a:lnSpc>
            </a:pPr>
            <a:endParaRPr lang="en-US" altLang="en-US" sz="2000" b="1" dirty="0">
              <a:latin typeface="Times New Roman" pitchFamily="18" charset="0"/>
            </a:endParaRPr>
          </a:p>
          <a:p>
            <a:pPr eaLnBrk="0" hangingPunct="0"/>
            <a:endParaRPr lang="en-US" altLang="en-US" sz="1400" dirty="0">
              <a:latin typeface="Times New Roman" pitchFamily="18" charset="0"/>
            </a:endParaRPr>
          </a:p>
        </p:txBody>
      </p:sp>
      <p:sp>
        <p:nvSpPr>
          <p:cNvPr id="2086" name="Text Box 38"/>
          <p:cNvSpPr txBox="1">
            <a:spLocks noChangeArrowheads="1"/>
          </p:cNvSpPr>
          <p:nvPr/>
        </p:nvSpPr>
        <p:spPr bwMode="auto">
          <a:xfrm>
            <a:off x="25057100" y="17487900"/>
            <a:ext cx="6889750" cy="179843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688" tIns="21843" rIns="43688" bIns="21843">
            <a:spAutoFit/>
          </a:bodyPr>
          <a:lstStyle>
            <a:lvl1pPr marL="244475" indent="-244475" algn="l" defTabSz="438150">
              <a:defRPr>
                <a:solidFill>
                  <a:schemeClr val="tx1"/>
                </a:solidFill>
                <a:latin typeface="Arial" charset="0"/>
              </a:defRPr>
            </a:lvl1pPr>
            <a:lvl2pPr marL="463550" indent="-244475" algn="l" defTabSz="438150">
              <a:defRPr>
                <a:solidFill>
                  <a:schemeClr val="tx1"/>
                </a:solidFill>
                <a:latin typeface="Arial" charset="0"/>
              </a:defRPr>
            </a:lvl2pPr>
            <a:lvl3pPr marL="682625" indent="-244475" algn="l" defTabSz="438150">
              <a:defRPr>
                <a:solidFill>
                  <a:schemeClr val="tx1"/>
                </a:solidFill>
                <a:latin typeface="Arial" charset="0"/>
              </a:defRPr>
            </a:lvl3pPr>
            <a:lvl4pPr marL="898525" indent="-244475" algn="l" defTabSz="438150">
              <a:defRPr>
                <a:solidFill>
                  <a:schemeClr val="tx1"/>
                </a:solidFill>
                <a:latin typeface="Arial" charset="0"/>
              </a:defRPr>
            </a:lvl4pPr>
            <a:lvl5pPr marL="1117600" indent="-244475" algn="l" defTabSz="438150">
              <a:defRPr>
                <a:solidFill>
                  <a:schemeClr val="tx1"/>
                </a:solidFill>
                <a:latin typeface="Arial" charset="0"/>
              </a:defRPr>
            </a:lvl5pPr>
            <a:lvl6pPr marL="1574800" indent="-244475" defTabSz="438150" fontAlgn="base">
              <a:spcBef>
                <a:spcPct val="0"/>
              </a:spcBef>
              <a:spcAft>
                <a:spcPct val="0"/>
              </a:spcAft>
              <a:defRPr>
                <a:solidFill>
                  <a:schemeClr val="tx1"/>
                </a:solidFill>
                <a:latin typeface="Arial" charset="0"/>
              </a:defRPr>
            </a:lvl6pPr>
            <a:lvl7pPr marL="2032000" indent="-244475" defTabSz="438150" fontAlgn="base">
              <a:spcBef>
                <a:spcPct val="0"/>
              </a:spcBef>
              <a:spcAft>
                <a:spcPct val="0"/>
              </a:spcAft>
              <a:defRPr>
                <a:solidFill>
                  <a:schemeClr val="tx1"/>
                </a:solidFill>
                <a:latin typeface="Arial" charset="0"/>
              </a:defRPr>
            </a:lvl7pPr>
            <a:lvl8pPr marL="2489200" indent="-244475" defTabSz="438150" fontAlgn="base">
              <a:spcBef>
                <a:spcPct val="0"/>
              </a:spcBef>
              <a:spcAft>
                <a:spcPct val="0"/>
              </a:spcAft>
              <a:defRPr>
                <a:solidFill>
                  <a:schemeClr val="tx1"/>
                </a:solidFill>
                <a:latin typeface="Arial" charset="0"/>
              </a:defRPr>
            </a:lvl8pPr>
            <a:lvl9pPr marL="2946400" indent="-244475" defTabSz="438150" fontAlgn="base">
              <a:spcBef>
                <a:spcPct val="0"/>
              </a:spcBef>
              <a:spcAft>
                <a:spcPct val="0"/>
              </a:spcAft>
              <a:defRPr>
                <a:solidFill>
                  <a:schemeClr val="tx1"/>
                </a:solidFill>
                <a:latin typeface="Arial" charset="0"/>
              </a:defRPr>
            </a:lvl9pPr>
          </a:lstStyle>
          <a:p>
            <a:pPr eaLnBrk="0" hangingPunct="0">
              <a:lnSpc>
                <a:spcPct val="95000"/>
              </a:lnSpc>
            </a:pPr>
            <a:endParaRPr lang="en-US" altLang="en-US" sz="2000" b="1" dirty="0">
              <a:latin typeface="Times New Roman" pitchFamily="18" charset="0"/>
            </a:endParaRPr>
          </a:p>
          <a:p>
            <a:pPr eaLnBrk="0" hangingPunct="0">
              <a:lnSpc>
                <a:spcPct val="95000"/>
              </a:lnSpc>
              <a:buFontTx/>
              <a:buAutoNum type="arabicPeriod"/>
            </a:pPr>
            <a:r>
              <a:rPr lang="en-US" altLang="en-US" sz="2000" b="1" dirty="0" err="1">
                <a:latin typeface="Times New Roman" pitchFamily="18" charset="0"/>
              </a:rPr>
              <a:t>Phasellus</a:t>
            </a:r>
            <a:r>
              <a:rPr lang="en-US" altLang="en-US" sz="2000" b="1" dirty="0">
                <a:latin typeface="Times New Roman" pitchFamily="18" charset="0"/>
              </a:rPr>
              <a:t> </a:t>
            </a:r>
            <a:r>
              <a:rPr lang="en-US" altLang="en-US" sz="2000" b="1" dirty="0" err="1">
                <a:latin typeface="Times New Roman" pitchFamily="18" charset="0"/>
              </a:rPr>
              <a:t>aliquet</a:t>
            </a:r>
            <a:r>
              <a:rPr lang="en-US" altLang="en-US" sz="2000" b="1" dirty="0">
                <a:latin typeface="Times New Roman" pitchFamily="18" charset="0"/>
              </a:rPr>
              <a:t> </a:t>
            </a:r>
            <a:r>
              <a:rPr lang="en-US" altLang="en-US" sz="2000" b="1" dirty="0" err="1">
                <a:latin typeface="Times New Roman" pitchFamily="18" charset="0"/>
              </a:rPr>
              <a:t>enim</a:t>
            </a:r>
            <a:r>
              <a:rPr lang="en-US" altLang="en-US" sz="2000" b="1" dirty="0">
                <a:latin typeface="Times New Roman" pitchFamily="18" charset="0"/>
              </a:rPr>
              <a:t> vitae </a:t>
            </a:r>
            <a:r>
              <a:rPr lang="en-US" altLang="en-US" sz="2000" b="1" dirty="0" err="1">
                <a:latin typeface="Times New Roman" pitchFamily="18" charset="0"/>
              </a:rPr>
              <a:t>neque</a:t>
            </a:r>
            <a:r>
              <a:rPr lang="en-US" altLang="en-US" sz="2000" b="1" dirty="0">
                <a:latin typeface="Times New Roman" pitchFamily="18" charset="0"/>
              </a:rPr>
              <a:t> </a:t>
            </a:r>
            <a:r>
              <a:rPr lang="en-US" altLang="en-US" sz="2000" b="1" dirty="0" err="1">
                <a:latin typeface="Times New Roman" pitchFamily="18" charset="0"/>
              </a:rPr>
              <a:t>varius</a:t>
            </a:r>
            <a:r>
              <a:rPr lang="en-US" altLang="en-US" sz="2000" b="1" dirty="0">
                <a:latin typeface="Times New Roman" pitchFamily="18" charset="0"/>
              </a:rPr>
              <a:t> </a:t>
            </a:r>
            <a:r>
              <a:rPr lang="en-US" altLang="en-US" sz="2000" b="1" dirty="0" err="1">
                <a:latin typeface="Times New Roman" pitchFamily="18" charset="0"/>
              </a:rPr>
              <a:t>bibendum</a:t>
            </a:r>
            <a:r>
              <a:rPr lang="en-US" altLang="en-US" sz="2000" b="1" dirty="0">
                <a:latin typeface="Times New Roman" pitchFamily="18" charset="0"/>
              </a:rPr>
              <a:t>.</a:t>
            </a:r>
          </a:p>
          <a:p>
            <a:pPr eaLnBrk="0" hangingPunct="0">
              <a:lnSpc>
                <a:spcPct val="95000"/>
              </a:lnSpc>
              <a:buFontTx/>
              <a:buAutoNum type="arabicPeriod"/>
            </a:pPr>
            <a:r>
              <a:rPr lang="en-US" altLang="en-US" sz="2000" b="1" dirty="0">
                <a:latin typeface="Times New Roman" pitchFamily="18" charset="0"/>
              </a:rPr>
              <a:t>Duis </a:t>
            </a:r>
            <a:r>
              <a:rPr lang="en-US" altLang="en-US" sz="2000" b="1" dirty="0" err="1">
                <a:latin typeface="Times New Roman" pitchFamily="18" charset="0"/>
              </a:rPr>
              <a:t>congue</a:t>
            </a:r>
            <a:r>
              <a:rPr lang="en-US" altLang="en-US" sz="2000" b="1" dirty="0">
                <a:latin typeface="Times New Roman" pitchFamily="18" charset="0"/>
              </a:rPr>
              <a:t> </a:t>
            </a:r>
            <a:r>
              <a:rPr lang="en-US" altLang="en-US" sz="2000" b="1" dirty="0" err="1">
                <a:latin typeface="Times New Roman" pitchFamily="18" charset="0"/>
              </a:rPr>
              <a:t>lacus</a:t>
            </a:r>
            <a:r>
              <a:rPr lang="en-US" altLang="en-US" sz="2000" b="1" dirty="0">
                <a:latin typeface="Times New Roman" pitchFamily="18" charset="0"/>
              </a:rPr>
              <a:t> et </a:t>
            </a:r>
            <a:r>
              <a:rPr lang="en-US" altLang="en-US" sz="2000" b="1" dirty="0" err="1">
                <a:latin typeface="Times New Roman" pitchFamily="18" charset="0"/>
              </a:rPr>
              <a:t>nibh</a:t>
            </a:r>
            <a:r>
              <a:rPr lang="en-US" altLang="en-US" sz="2000" b="1" dirty="0">
                <a:latin typeface="Times New Roman" pitchFamily="18" charset="0"/>
              </a:rPr>
              <a:t> </a:t>
            </a:r>
            <a:r>
              <a:rPr lang="en-US" altLang="en-US" sz="2000" b="1" dirty="0" err="1">
                <a:latin typeface="Times New Roman" pitchFamily="18" charset="0"/>
              </a:rPr>
              <a:t>commodo</a:t>
            </a:r>
            <a:r>
              <a:rPr lang="en-US" altLang="en-US" sz="2000" b="1" dirty="0">
                <a:latin typeface="Times New Roman" pitchFamily="18" charset="0"/>
              </a:rPr>
              <a:t> </a:t>
            </a:r>
            <a:r>
              <a:rPr lang="en-US" altLang="en-US" sz="2000" b="1" dirty="0" err="1">
                <a:latin typeface="Times New Roman" pitchFamily="18" charset="0"/>
              </a:rPr>
              <a:t>aliquam</a:t>
            </a:r>
            <a:r>
              <a:rPr lang="en-US" altLang="en-US" sz="2000" b="1" dirty="0">
                <a:latin typeface="Times New Roman" pitchFamily="18" charset="0"/>
              </a:rPr>
              <a:t>.</a:t>
            </a:r>
          </a:p>
          <a:p>
            <a:pPr eaLnBrk="0" hangingPunct="0">
              <a:lnSpc>
                <a:spcPct val="95000"/>
              </a:lnSpc>
              <a:buFontTx/>
              <a:buAutoNum type="arabicPeriod"/>
            </a:pPr>
            <a:r>
              <a:rPr lang="en-US" altLang="en-US" sz="2000" b="1" dirty="0" err="1">
                <a:latin typeface="Times New Roman" pitchFamily="18" charset="0"/>
              </a:rPr>
              <a:t>Nulla</a:t>
            </a:r>
            <a:r>
              <a:rPr lang="en-US" altLang="en-US" sz="2000" b="1" dirty="0">
                <a:latin typeface="Times New Roman" pitchFamily="18" charset="0"/>
              </a:rPr>
              <a:t> </a:t>
            </a:r>
            <a:r>
              <a:rPr lang="en-US" altLang="en-US" sz="2000" b="1" dirty="0" err="1">
                <a:latin typeface="Times New Roman" pitchFamily="18" charset="0"/>
              </a:rPr>
              <a:t>sodales</a:t>
            </a:r>
            <a:r>
              <a:rPr lang="en-US" altLang="en-US" sz="2000" b="1" dirty="0">
                <a:latin typeface="Times New Roman" pitchFamily="18" charset="0"/>
              </a:rPr>
              <a:t> libero </a:t>
            </a:r>
            <a:r>
              <a:rPr lang="en-US" altLang="en-US" sz="2000" b="1" dirty="0" err="1">
                <a:latin typeface="Times New Roman" pitchFamily="18" charset="0"/>
              </a:rPr>
              <a:t>quis</a:t>
            </a:r>
            <a:r>
              <a:rPr lang="en-US" altLang="en-US" sz="2000" b="1" dirty="0">
                <a:latin typeface="Times New Roman" pitchFamily="18" charset="0"/>
              </a:rPr>
              <a:t> </a:t>
            </a:r>
            <a:r>
              <a:rPr lang="en-US" altLang="en-US" sz="2000" b="1" dirty="0" err="1">
                <a:latin typeface="Times New Roman" pitchFamily="18" charset="0"/>
              </a:rPr>
              <a:t>sapien</a:t>
            </a:r>
            <a:r>
              <a:rPr lang="en-US" altLang="en-US" sz="2000" b="1" dirty="0">
                <a:latin typeface="Times New Roman" pitchFamily="18" charset="0"/>
              </a:rPr>
              <a:t> </a:t>
            </a:r>
            <a:r>
              <a:rPr lang="en-US" altLang="en-US" sz="2000" b="1" dirty="0" err="1">
                <a:latin typeface="Times New Roman" pitchFamily="18" charset="0"/>
              </a:rPr>
              <a:t>imperdiet</a:t>
            </a:r>
            <a:r>
              <a:rPr lang="en-US" altLang="en-US" sz="2000" b="1" dirty="0">
                <a:latin typeface="Times New Roman" pitchFamily="18" charset="0"/>
              </a:rPr>
              <a:t> </a:t>
            </a:r>
            <a:r>
              <a:rPr lang="en-US" altLang="en-US" sz="2000" b="1" dirty="0" err="1">
                <a:latin typeface="Times New Roman" pitchFamily="18" charset="0"/>
              </a:rPr>
              <a:t>viverra</a:t>
            </a:r>
            <a:r>
              <a:rPr lang="en-US" altLang="en-US" sz="2000" b="1" dirty="0">
                <a:latin typeface="Times New Roman" pitchFamily="18" charset="0"/>
              </a:rPr>
              <a:t>.</a:t>
            </a:r>
          </a:p>
          <a:p>
            <a:pPr eaLnBrk="0" hangingPunct="0">
              <a:lnSpc>
                <a:spcPct val="95000"/>
              </a:lnSpc>
              <a:buFontTx/>
              <a:buAutoNum type="arabicPeriod"/>
            </a:pPr>
            <a:r>
              <a:rPr lang="en-US" altLang="en-US" sz="2000" b="1" dirty="0">
                <a:latin typeface="Times New Roman" pitchFamily="18" charset="0"/>
              </a:rPr>
              <a:t>Sed </a:t>
            </a:r>
            <a:r>
              <a:rPr lang="en-US" altLang="en-US" sz="2000" b="1" dirty="0" err="1">
                <a:latin typeface="Times New Roman" pitchFamily="18" charset="0"/>
              </a:rPr>
              <a:t>feugiat</a:t>
            </a:r>
            <a:r>
              <a:rPr lang="en-US" altLang="en-US" sz="2000" b="1" dirty="0">
                <a:latin typeface="Times New Roman" pitchFamily="18" charset="0"/>
              </a:rPr>
              <a:t> libero at </a:t>
            </a:r>
            <a:r>
              <a:rPr lang="en-US" altLang="en-US" sz="2000" b="1" dirty="0" err="1">
                <a:latin typeface="Times New Roman" pitchFamily="18" charset="0"/>
              </a:rPr>
              <a:t>tortor</a:t>
            </a:r>
            <a:r>
              <a:rPr lang="en-US" altLang="en-US" sz="2000" b="1" dirty="0">
                <a:latin typeface="Times New Roman" pitchFamily="18" charset="0"/>
              </a:rPr>
              <a:t> </a:t>
            </a:r>
            <a:r>
              <a:rPr lang="en-US" altLang="en-US" sz="2000" b="1" dirty="0" err="1">
                <a:latin typeface="Times New Roman" pitchFamily="18" charset="0"/>
              </a:rPr>
              <a:t>hendrerit</a:t>
            </a:r>
            <a:r>
              <a:rPr lang="en-US" altLang="en-US" sz="2000" b="1" dirty="0">
                <a:latin typeface="Times New Roman" pitchFamily="18" charset="0"/>
              </a:rPr>
              <a:t>, sed </a:t>
            </a:r>
            <a:r>
              <a:rPr lang="en-US" altLang="en-US" sz="2000" b="1" dirty="0" err="1">
                <a:latin typeface="Times New Roman" pitchFamily="18" charset="0"/>
              </a:rPr>
              <a:t>sodales</a:t>
            </a:r>
            <a:r>
              <a:rPr lang="en-US" altLang="en-US" sz="2000" b="1" dirty="0">
                <a:latin typeface="Times New Roman" pitchFamily="18" charset="0"/>
              </a:rPr>
              <a:t> </a:t>
            </a:r>
            <a:r>
              <a:rPr lang="en-US" altLang="en-US" sz="2000" b="1" dirty="0" err="1">
                <a:latin typeface="Times New Roman" pitchFamily="18" charset="0"/>
              </a:rPr>
              <a:t>turpis</a:t>
            </a:r>
            <a:r>
              <a:rPr lang="en-US" altLang="en-US" sz="2000" b="1" dirty="0">
                <a:latin typeface="Times New Roman" pitchFamily="18" charset="0"/>
              </a:rPr>
              <a:t> maximus.</a:t>
            </a:r>
          </a:p>
        </p:txBody>
      </p:sp>
      <p:sp>
        <p:nvSpPr>
          <p:cNvPr id="2087" name="Text Box 39"/>
          <p:cNvSpPr txBox="1">
            <a:spLocks noChangeArrowheads="1"/>
          </p:cNvSpPr>
          <p:nvPr/>
        </p:nvSpPr>
        <p:spPr bwMode="auto">
          <a:xfrm>
            <a:off x="16792575" y="5646738"/>
            <a:ext cx="7324725" cy="764619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688" tIns="21843" rIns="43688" bIns="21843">
            <a:spAutoFit/>
          </a:bodyPr>
          <a:lstStyle>
            <a:lvl1pPr algn="l" defTabSz="438150">
              <a:defRPr>
                <a:solidFill>
                  <a:schemeClr val="tx1"/>
                </a:solidFill>
                <a:latin typeface="Arial" charset="0"/>
              </a:defRPr>
            </a:lvl1pPr>
            <a:lvl2pPr marL="219075" algn="l" defTabSz="438150">
              <a:defRPr>
                <a:solidFill>
                  <a:schemeClr val="tx1"/>
                </a:solidFill>
                <a:latin typeface="Arial" charset="0"/>
              </a:defRPr>
            </a:lvl2pPr>
            <a:lvl3pPr marL="438150" algn="l" defTabSz="438150">
              <a:defRPr>
                <a:solidFill>
                  <a:schemeClr val="tx1"/>
                </a:solidFill>
                <a:latin typeface="Arial" charset="0"/>
              </a:defRPr>
            </a:lvl3pPr>
            <a:lvl4pPr marL="654050" algn="l" defTabSz="438150">
              <a:defRPr>
                <a:solidFill>
                  <a:schemeClr val="tx1"/>
                </a:solidFill>
                <a:latin typeface="Arial" charset="0"/>
              </a:defRPr>
            </a:lvl4pPr>
            <a:lvl5pPr marL="873125" algn="l" defTabSz="438150">
              <a:defRPr>
                <a:solidFill>
                  <a:schemeClr val="tx1"/>
                </a:solidFill>
                <a:latin typeface="Arial" charset="0"/>
              </a:defRPr>
            </a:lvl5pPr>
            <a:lvl6pPr marL="1330325" defTabSz="438150" fontAlgn="base">
              <a:spcBef>
                <a:spcPct val="0"/>
              </a:spcBef>
              <a:spcAft>
                <a:spcPct val="0"/>
              </a:spcAft>
              <a:defRPr>
                <a:solidFill>
                  <a:schemeClr val="tx1"/>
                </a:solidFill>
                <a:latin typeface="Arial" charset="0"/>
              </a:defRPr>
            </a:lvl6pPr>
            <a:lvl7pPr marL="1787525" defTabSz="438150" fontAlgn="base">
              <a:spcBef>
                <a:spcPct val="0"/>
              </a:spcBef>
              <a:spcAft>
                <a:spcPct val="0"/>
              </a:spcAft>
              <a:defRPr>
                <a:solidFill>
                  <a:schemeClr val="tx1"/>
                </a:solidFill>
                <a:latin typeface="Arial" charset="0"/>
              </a:defRPr>
            </a:lvl7pPr>
            <a:lvl8pPr marL="2244725" defTabSz="438150" fontAlgn="base">
              <a:spcBef>
                <a:spcPct val="0"/>
              </a:spcBef>
              <a:spcAft>
                <a:spcPct val="0"/>
              </a:spcAft>
              <a:defRPr>
                <a:solidFill>
                  <a:schemeClr val="tx1"/>
                </a:solidFill>
                <a:latin typeface="Arial" charset="0"/>
              </a:defRPr>
            </a:lvl8pPr>
            <a:lvl9pPr marL="2701925" defTabSz="438150" fontAlgn="base">
              <a:spcBef>
                <a:spcPct val="0"/>
              </a:spcBef>
              <a:spcAft>
                <a:spcPct val="0"/>
              </a:spcAft>
              <a:defRPr>
                <a:solidFill>
                  <a:schemeClr val="tx1"/>
                </a:solidFill>
                <a:latin typeface="Arial" charset="0"/>
              </a:defRPr>
            </a:lvl9pPr>
          </a:lstStyle>
          <a:p>
            <a:pPr eaLnBrk="0" hangingPunct="0">
              <a:lnSpc>
                <a:spcPct val="95000"/>
              </a:lnSpc>
            </a:pPr>
            <a:r>
              <a:rPr lang="en-US" altLang="en-US" sz="2000" dirty="0" err="1">
                <a:latin typeface="Times New Roman" pitchFamily="18" charset="0"/>
              </a:rPr>
              <a:t>Suspendisse</a:t>
            </a:r>
            <a:r>
              <a:rPr lang="en-US" altLang="en-US" sz="2000" dirty="0">
                <a:latin typeface="Times New Roman" pitchFamily="18" charset="0"/>
              </a:rPr>
              <a:t> id </a:t>
            </a:r>
            <a:r>
              <a:rPr lang="en-US" altLang="en-US" sz="2000" dirty="0" err="1">
                <a:latin typeface="Times New Roman" pitchFamily="18" charset="0"/>
              </a:rPr>
              <a:t>neque</a:t>
            </a:r>
            <a:r>
              <a:rPr lang="en-US" altLang="en-US" sz="2000" dirty="0">
                <a:latin typeface="Times New Roman" pitchFamily="18" charset="0"/>
              </a:rPr>
              <a:t>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eros</a:t>
            </a:r>
            <a:r>
              <a:rPr lang="en-US" altLang="en-US" sz="2000" dirty="0">
                <a:latin typeface="Times New Roman" pitchFamily="18" charset="0"/>
              </a:rPr>
              <a:t> </a:t>
            </a:r>
            <a:r>
              <a:rPr lang="en-US" altLang="en-US" sz="2000" dirty="0" err="1">
                <a:latin typeface="Times New Roman" pitchFamily="18" charset="0"/>
              </a:rPr>
              <a:t>fringilla</a:t>
            </a:r>
            <a:r>
              <a:rPr lang="en-US" altLang="en-US" sz="2000" dirty="0">
                <a:latin typeface="Times New Roman" pitchFamily="18" charset="0"/>
              </a:rPr>
              <a:t> </a:t>
            </a:r>
            <a:r>
              <a:rPr lang="en-US" altLang="en-US" sz="2000" dirty="0" err="1">
                <a:latin typeface="Times New Roman" pitchFamily="18" charset="0"/>
              </a:rPr>
              <a:t>dapibus</a:t>
            </a:r>
            <a:r>
              <a:rPr lang="en-US" altLang="en-US" sz="2000" dirty="0">
                <a:latin typeface="Times New Roman" pitchFamily="18" charset="0"/>
              </a:rPr>
              <a:t> non id </a:t>
            </a:r>
            <a:r>
              <a:rPr lang="en-US" altLang="en-US" sz="2000" dirty="0" err="1">
                <a:latin typeface="Times New Roman" pitchFamily="18" charset="0"/>
              </a:rPr>
              <a:t>lectus</a:t>
            </a:r>
            <a:r>
              <a:rPr lang="en-US" altLang="en-US" sz="2000" dirty="0">
                <a:latin typeface="Times New Roman" pitchFamily="18" charset="0"/>
              </a:rPr>
              <a:t>. In at </a:t>
            </a:r>
            <a:r>
              <a:rPr lang="en-US" altLang="en-US" sz="2000" dirty="0" err="1">
                <a:latin typeface="Times New Roman" pitchFamily="18" charset="0"/>
              </a:rPr>
              <a:t>metus</a:t>
            </a:r>
            <a:r>
              <a:rPr lang="en-US" altLang="en-US" sz="2000" dirty="0">
                <a:latin typeface="Times New Roman" pitchFamily="18" charset="0"/>
              </a:rPr>
              <a:t> </a:t>
            </a:r>
            <a:r>
              <a:rPr lang="en-US" altLang="en-US" sz="2000" dirty="0" err="1">
                <a:latin typeface="Times New Roman" pitchFamily="18" charset="0"/>
              </a:rPr>
              <a:t>bibendum</a:t>
            </a:r>
            <a:r>
              <a:rPr lang="en-US" altLang="en-US" sz="2000" dirty="0">
                <a:latin typeface="Times New Roman" pitchFamily="18" charset="0"/>
              </a:rPr>
              <a:t>, </a:t>
            </a:r>
            <a:r>
              <a:rPr lang="en-US" altLang="en-US" sz="2000" dirty="0" err="1">
                <a:latin typeface="Times New Roman" pitchFamily="18" charset="0"/>
              </a:rPr>
              <a:t>tincidunt</a:t>
            </a:r>
            <a:r>
              <a:rPr lang="en-US" altLang="en-US" sz="2000" dirty="0">
                <a:latin typeface="Times New Roman" pitchFamily="18" charset="0"/>
              </a:rPr>
              <a:t> ipsum at, pharetra </a:t>
            </a:r>
            <a:r>
              <a:rPr lang="en-US" altLang="en-US" sz="2000" dirty="0" err="1">
                <a:latin typeface="Times New Roman" pitchFamily="18" charset="0"/>
              </a:rPr>
              <a:t>nisl</a:t>
            </a:r>
            <a:r>
              <a:rPr lang="en-US" altLang="en-US" sz="2000" dirty="0">
                <a:latin typeface="Times New Roman" pitchFamily="18" charset="0"/>
              </a:rPr>
              <a:t>. Maecenas ac </a:t>
            </a:r>
            <a:r>
              <a:rPr lang="en-US" altLang="en-US" sz="2000" dirty="0" err="1">
                <a:latin typeface="Times New Roman" pitchFamily="18" charset="0"/>
              </a:rPr>
              <a:t>nunc</a:t>
            </a:r>
            <a:r>
              <a:rPr lang="en-US" altLang="en-US" sz="2000" dirty="0">
                <a:latin typeface="Times New Roman" pitchFamily="18" charset="0"/>
              </a:rPr>
              <a:t> </a:t>
            </a:r>
            <a:r>
              <a:rPr lang="en-US" altLang="en-US" sz="2000" dirty="0" err="1">
                <a:latin typeface="Times New Roman" pitchFamily="18" charset="0"/>
              </a:rPr>
              <a:t>eros</a:t>
            </a:r>
            <a:r>
              <a:rPr lang="en-US" altLang="en-US" sz="2000" dirty="0">
                <a:latin typeface="Times New Roman" pitchFamily="18" charset="0"/>
              </a:rPr>
              <a:t>. </a:t>
            </a:r>
            <a:r>
              <a:rPr lang="en-US" altLang="en-US" sz="2000" dirty="0" err="1">
                <a:latin typeface="Times New Roman" pitchFamily="18" charset="0"/>
              </a:rPr>
              <a:t>Suspendisse</a:t>
            </a:r>
            <a:r>
              <a:rPr lang="en-US" altLang="en-US" sz="2000" dirty="0">
                <a:latin typeface="Times New Roman" pitchFamily="18" charset="0"/>
              </a:rPr>
              <a:t> </a:t>
            </a:r>
            <a:r>
              <a:rPr lang="en-US" altLang="en-US" sz="2000" dirty="0" err="1">
                <a:latin typeface="Times New Roman" pitchFamily="18" charset="0"/>
              </a:rPr>
              <a:t>nec</a:t>
            </a:r>
            <a:r>
              <a:rPr lang="en-US" altLang="en-US" sz="2000" dirty="0">
                <a:latin typeface="Times New Roman" pitchFamily="18" charset="0"/>
              </a:rPr>
              <a:t> </a:t>
            </a:r>
            <a:r>
              <a:rPr lang="en-US" altLang="en-US" sz="2000" dirty="0" err="1">
                <a:latin typeface="Times New Roman" pitchFamily="18" charset="0"/>
              </a:rPr>
              <a:t>congue</a:t>
            </a:r>
            <a:r>
              <a:rPr lang="en-US" altLang="en-US" sz="2000" dirty="0">
                <a:latin typeface="Times New Roman" pitchFamily="18" charset="0"/>
              </a:rPr>
              <a:t> </a:t>
            </a:r>
            <a:r>
              <a:rPr lang="en-US" altLang="en-US" sz="2000" dirty="0" err="1">
                <a:latin typeface="Times New Roman" pitchFamily="18" charset="0"/>
              </a:rPr>
              <a:t>lectus</a:t>
            </a:r>
            <a:r>
              <a:rPr lang="en-US" altLang="en-US" sz="2000" dirty="0">
                <a:latin typeface="Times New Roman" pitchFamily="18" charset="0"/>
              </a:rPr>
              <a:t>, sed </a:t>
            </a:r>
            <a:r>
              <a:rPr lang="en-US" altLang="en-US" sz="2000" dirty="0" err="1">
                <a:latin typeface="Times New Roman" pitchFamily="18" charset="0"/>
              </a:rPr>
              <a:t>mattis</a:t>
            </a:r>
            <a:r>
              <a:rPr lang="en-US" altLang="en-US" sz="2000" dirty="0">
                <a:latin typeface="Times New Roman" pitchFamily="18" charset="0"/>
              </a:rPr>
              <a:t> </a:t>
            </a:r>
            <a:r>
              <a:rPr lang="en-US" altLang="en-US" sz="2000" dirty="0" err="1">
                <a:latin typeface="Times New Roman" pitchFamily="18" charset="0"/>
              </a:rPr>
              <a:t>odio</a:t>
            </a:r>
            <a:r>
              <a:rPr lang="en-US" altLang="en-US" sz="2000" dirty="0">
                <a:latin typeface="Times New Roman" pitchFamily="18" charset="0"/>
              </a:rPr>
              <a:t>. </a:t>
            </a:r>
            <a:r>
              <a:rPr lang="en-US" altLang="en-US" sz="2000" dirty="0" err="1">
                <a:latin typeface="Times New Roman" pitchFamily="18" charset="0"/>
              </a:rPr>
              <a:t>Etiam</a:t>
            </a:r>
            <a:r>
              <a:rPr lang="en-US" altLang="en-US" sz="2000" dirty="0">
                <a:latin typeface="Times New Roman" pitchFamily="18" charset="0"/>
              </a:rPr>
              <a:t> </a:t>
            </a:r>
            <a:r>
              <a:rPr lang="en-US" altLang="en-US" sz="2000" dirty="0" err="1">
                <a:latin typeface="Times New Roman" pitchFamily="18" charset="0"/>
              </a:rPr>
              <a:t>eu</a:t>
            </a:r>
            <a:r>
              <a:rPr lang="en-US" altLang="en-US" sz="2000" dirty="0">
                <a:latin typeface="Times New Roman" pitchFamily="18" charset="0"/>
              </a:rPr>
              <a:t> magna convallis, fermentum </a:t>
            </a:r>
            <a:r>
              <a:rPr lang="en-US" altLang="en-US" sz="2000" dirty="0" err="1">
                <a:latin typeface="Times New Roman" pitchFamily="18" charset="0"/>
              </a:rPr>
              <a:t>turpis</a:t>
            </a:r>
            <a:r>
              <a:rPr lang="en-US" altLang="en-US" sz="2000" dirty="0">
                <a:latin typeface="Times New Roman" pitchFamily="18" charset="0"/>
              </a:rPr>
              <a:t> id, </a:t>
            </a:r>
            <a:r>
              <a:rPr lang="en-US" altLang="en-US" sz="2000" dirty="0" err="1">
                <a:latin typeface="Times New Roman" pitchFamily="18" charset="0"/>
              </a:rPr>
              <a:t>congue</a:t>
            </a:r>
            <a:r>
              <a:rPr lang="en-US" altLang="en-US" sz="2000" dirty="0">
                <a:latin typeface="Times New Roman" pitchFamily="18" charset="0"/>
              </a:rPr>
              <a:t> </a:t>
            </a:r>
            <a:r>
              <a:rPr lang="en-US" altLang="en-US" sz="2000" dirty="0" err="1">
                <a:latin typeface="Times New Roman" pitchFamily="18" charset="0"/>
              </a:rPr>
              <a:t>augue</a:t>
            </a:r>
            <a:r>
              <a:rPr lang="en-US" altLang="en-US" sz="2000" dirty="0">
                <a:latin typeface="Times New Roman" pitchFamily="18" charset="0"/>
              </a:rPr>
              <a:t>. </a:t>
            </a:r>
            <a:r>
              <a:rPr lang="en-US" altLang="en-US" sz="2000" dirty="0" err="1">
                <a:latin typeface="Times New Roman" pitchFamily="18" charset="0"/>
              </a:rPr>
              <a:t>Aliquam</a:t>
            </a:r>
            <a:r>
              <a:rPr lang="en-US" altLang="en-US" sz="2000" dirty="0">
                <a:latin typeface="Times New Roman" pitchFamily="18" charset="0"/>
              </a:rPr>
              <a:t> </a:t>
            </a:r>
            <a:r>
              <a:rPr lang="en-US" altLang="en-US" sz="2000" dirty="0" err="1">
                <a:latin typeface="Times New Roman" pitchFamily="18" charset="0"/>
              </a:rPr>
              <a:t>pellentesque</a:t>
            </a:r>
            <a:r>
              <a:rPr lang="en-US" altLang="en-US" sz="2000" dirty="0">
                <a:latin typeface="Times New Roman" pitchFamily="18" charset="0"/>
              </a:rPr>
              <a:t> ac </a:t>
            </a:r>
            <a:r>
              <a:rPr lang="en-US" altLang="en-US" sz="2000" dirty="0" err="1">
                <a:latin typeface="Times New Roman" pitchFamily="18" charset="0"/>
              </a:rPr>
              <a:t>nulla</a:t>
            </a:r>
            <a:r>
              <a:rPr lang="en-US" altLang="en-US" sz="2000" dirty="0">
                <a:latin typeface="Times New Roman" pitchFamily="18" charset="0"/>
              </a:rPr>
              <a:t> a porta. Nunc </a:t>
            </a:r>
            <a:r>
              <a:rPr lang="en-US" altLang="en-US" sz="2000" dirty="0" err="1">
                <a:latin typeface="Times New Roman" pitchFamily="18" charset="0"/>
              </a:rPr>
              <a:t>iaculis</a:t>
            </a:r>
            <a:r>
              <a:rPr lang="en-US" altLang="en-US" sz="2000" dirty="0">
                <a:latin typeface="Times New Roman" pitchFamily="18" charset="0"/>
              </a:rPr>
              <a:t> </a:t>
            </a:r>
            <a:r>
              <a:rPr lang="en-US" altLang="en-US" sz="2000" dirty="0" err="1">
                <a:latin typeface="Times New Roman" pitchFamily="18" charset="0"/>
              </a:rPr>
              <a:t>viverra</a:t>
            </a:r>
            <a:r>
              <a:rPr lang="en-US" altLang="en-US" sz="2000" dirty="0">
                <a:latin typeface="Times New Roman" pitchFamily="18" charset="0"/>
              </a:rPr>
              <a:t> </a:t>
            </a:r>
            <a:r>
              <a:rPr lang="en-US" altLang="en-US" sz="2000" dirty="0" err="1">
                <a:latin typeface="Times New Roman" pitchFamily="18" charset="0"/>
              </a:rPr>
              <a:t>sollicitudin</a:t>
            </a:r>
            <a:r>
              <a:rPr lang="en-US" altLang="en-US" sz="2000" dirty="0">
                <a:latin typeface="Times New Roman" pitchFamily="18" charset="0"/>
              </a:rPr>
              <a:t>. </a:t>
            </a:r>
            <a:r>
              <a:rPr lang="en-US" altLang="en-US" sz="2000" dirty="0" err="1">
                <a:latin typeface="Times New Roman" pitchFamily="18" charset="0"/>
              </a:rPr>
              <a:t>Quisque</a:t>
            </a:r>
            <a:r>
              <a:rPr lang="en-US" altLang="en-US" sz="2000" dirty="0">
                <a:latin typeface="Times New Roman" pitchFamily="18" charset="0"/>
              </a:rPr>
              <a:t> </a:t>
            </a:r>
            <a:r>
              <a:rPr lang="en-US" altLang="en-US" sz="2000" dirty="0" err="1">
                <a:latin typeface="Times New Roman" pitchFamily="18" charset="0"/>
              </a:rPr>
              <a:t>fringilla</a:t>
            </a:r>
            <a:r>
              <a:rPr lang="en-US" altLang="en-US" sz="2000" dirty="0">
                <a:latin typeface="Times New Roman" pitchFamily="18" charset="0"/>
              </a:rPr>
              <a:t>, nisi non </a:t>
            </a:r>
            <a:r>
              <a:rPr lang="en-US" altLang="en-US" sz="2000" dirty="0" err="1">
                <a:latin typeface="Times New Roman" pitchFamily="18" charset="0"/>
              </a:rPr>
              <a:t>sagittis</a:t>
            </a:r>
            <a:r>
              <a:rPr lang="en-US" altLang="en-US" sz="2000" dirty="0">
                <a:latin typeface="Times New Roman" pitchFamily="18" charset="0"/>
              </a:rPr>
              <a:t> </a:t>
            </a:r>
            <a:r>
              <a:rPr lang="en-US" altLang="en-US" sz="2000" dirty="0" err="1">
                <a:latin typeface="Times New Roman" pitchFamily="18" charset="0"/>
              </a:rPr>
              <a:t>congue</a:t>
            </a:r>
            <a:r>
              <a:rPr lang="en-US" altLang="en-US" sz="2000" dirty="0">
                <a:latin typeface="Times New Roman" pitchFamily="18" charset="0"/>
              </a:rPr>
              <a:t>, </a:t>
            </a:r>
            <a:r>
              <a:rPr lang="en-US" altLang="en-US" sz="2000" dirty="0" err="1">
                <a:latin typeface="Times New Roman" pitchFamily="18" charset="0"/>
              </a:rPr>
              <a:t>leo</a:t>
            </a:r>
            <a:r>
              <a:rPr lang="en-US" altLang="en-US" sz="2000" dirty="0">
                <a:latin typeface="Times New Roman" pitchFamily="18" charset="0"/>
              </a:rPr>
              <a:t> </a:t>
            </a:r>
            <a:r>
              <a:rPr lang="en-US" altLang="en-US" sz="2000" dirty="0" err="1">
                <a:latin typeface="Times New Roman" pitchFamily="18" charset="0"/>
              </a:rPr>
              <a:t>enim</a:t>
            </a:r>
            <a:r>
              <a:rPr lang="en-US" altLang="en-US" sz="2000" dirty="0">
                <a:latin typeface="Times New Roman" pitchFamily="18" charset="0"/>
              </a:rPr>
              <a:t> </a:t>
            </a:r>
            <a:r>
              <a:rPr lang="en-US" altLang="en-US" sz="2000" dirty="0" err="1">
                <a:latin typeface="Times New Roman" pitchFamily="18" charset="0"/>
              </a:rPr>
              <a:t>hendrerit</a:t>
            </a:r>
            <a:r>
              <a:rPr lang="en-US" altLang="en-US" sz="2000" dirty="0">
                <a:latin typeface="Times New Roman" pitchFamily="18" charset="0"/>
              </a:rPr>
              <a:t> </a:t>
            </a:r>
            <a:r>
              <a:rPr lang="en-US" altLang="en-US" sz="2000" dirty="0" err="1">
                <a:latin typeface="Times New Roman" pitchFamily="18" charset="0"/>
              </a:rPr>
              <a:t>metus</a:t>
            </a:r>
            <a:r>
              <a:rPr lang="en-US" altLang="en-US" sz="2000" dirty="0">
                <a:latin typeface="Times New Roman" pitchFamily="18" charset="0"/>
              </a:rPr>
              <a:t>, et </a:t>
            </a:r>
            <a:r>
              <a:rPr lang="en-US" altLang="en-US" sz="2000" dirty="0" err="1">
                <a:latin typeface="Times New Roman" pitchFamily="18" charset="0"/>
              </a:rPr>
              <a:t>ultrices</a:t>
            </a:r>
            <a:r>
              <a:rPr lang="en-US" altLang="en-US" sz="2000" dirty="0">
                <a:latin typeface="Times New Roman" pitchFamily="18" charset="0"/>
              </a:rPr>
              <a:t> </a:t>
            </a:r>
            <a:r>
              <a:rPr lang="en-US" altLang="en-US" sz="2000" dirty="0" err="1">
                <a:latin typeface="Times New Roman" pitchFamily="18" charset="0"/>
              </a:rPr>
              <a:t>arcu</a:t>
            </a:r>
            <a:r>
              <a:rPr lang="en-US" altLang="en-US" sz="2000" dirty="0">
                <a:latin typeface="Times New Roman" pitchFamily="18" charset="0"/>
              </a:rPr>
              <a:t> </a:t>
            </a:r>
            <a:r>
              <a:rPr lang="en-US" altLang="en-US" sz="2000" dirty="0" err="1">
                <a:latin typeface="Times New Roman" pitchFamily="18" charset="0"/>
              </a:rPr>
              <a:t>neque</a:t>
            </a:r>
            <a:r>
              <a:rPr lang="en-US" altLang="en-US" sz="2000" dirty="0">
                <a:latin typeface="Times New Roman" pitchFamily="18" charset="0"/>
              </a:rPr>
              <a:t> at ex. </a:t>
            </a:r>
            <a:r>
              <a:rPr lang="en-US" altLang="en-US" sz="2000" dirty="0" err="1">
                <a:latin typeface="Times New Roman" pitchFamily="18" charset="0"/>
              </a:rPr>
              <a:t>Suspendisse</a:t>
            </a:r>
            <a:r>
              <a:rPr lang="en-US" altLang="en-US" sz="2000" dirty="0">
                <a:latin typeface="Times New Roman" pitchFamily="18" charset="0"/>
              </a:rPr>
              <a:t> non </a:t>
            </a:r>
            <a:r>
              <a:rPr lang="en-US" altLang="en-US" sz="2000" dirty="0" err="1">
                <a:latin typeface="Times New Roman" pitchFamily="18" charset="0"/>
              </a:rPr>
              <a:t>sollicitudin</a:t>
            </a:r>
            <a:r>
              <a:rPr lang="en-US" altLang="en-US" sz="2000" dirty="0">
                <a:latin typeface="Times New Roman" pitchFamily="18" charset="0"/>
              </a:rPr>
              <a:t> lorem. Nam </a:t>
            </a:r>
            <a:r>
              <a:rPr lang="en-US" altLang="en-US" sz="2000" dirty="0" err="1">
                <a:latin typeface="Times New Roman" pitchFamily="18" charset="0"/>
              </a:rPr>
              <a:t>sem</a:t>
            </a:r>
            <a:r>
              <a:rPr lang="en-US" altLang="en-US" sz="2000" dirty="0">
                <a:latin typeface="Times New Roman" pitchFamily="18" charset="0"/>
              </a:rPr>
              <a:t> </a:t>
            </a:r>
            <a:r>
              <a:rPr lang="en-US" altLang="en-US" sz="2000" dirty="0" err="1">
                <a:latin typeface="Times New Roman" pitchFamily="18" charset="0"/>
              </a:rPr>
              <a:t>purus</a:t>
            </a:r>
            <a:r>
              <a:rPr lang="en-US" altLang="en-US" sz="2000" dirty="0">
                <a:latin typeface="Times New Roman" pitchFamily="18" charset="0"/>
              </a:rPr>
              <a:t>, </a:t>
            </a:r>
            <a:r>
              <a:rPr lang="en-US" altLang="en-US" sz="2000" dirty="0" err="1">
                <a:latin typeface="Times New Roman" pitchFamily="18" charset="0"/>
              </a:rPr>
              <a:t>malesuada</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ante non, </a:t>
            </a:r>
            <a:r>
              <a:rPr lang="en-US" altLang="en-US" sz="2000" dirty="0" err="1">
                <a:latin typeface="Times New Roman" pitchFamily="18" charset="0"/>
              </a:rPr>
              <a:t>accumsan</a:t>
            </a:r>
            <a:r>
              <a:rPr lang="en-US" altLang="en-US" sz="2000" dirty="0">
                <a:latin typeface="Times New Roman" pitchFamily="18" charset="0"/>
              </a:rPr>
              <a:t> </a:t>
            </a:r>
            <a:r>
              <a:rPr lang="en-US" altLang="en-US" sz="2000" dirty="0" err="1">
                <a:latin typeface="Times New Roman" pitchFamily="18" charset="0"/>
              </a:rPr>
              <a:t>euismod</a:t>
            </a:r>
            <a:r>
              <a:rPr lang="en-US" altLang="en-US" sz="2000" dirty="0">
                <a:latin typeface="Times New Roman" pitchFamily="18" charset="0"/>
              </a:rPr>
              <a:t> diam. </a:t>
            </a:r>
            <a:r>
              <a:rPr lang="en-US" altLang="en-US" sz="2000" dirty="0" err="1">
                <a:latin typeface="Times New Roman" pitchFamily="18" charset="0"/>
              </a:rPr>
              <a:t>Aliquam</a:t>
            </a:r>
            <a:r>
              <a:rPr lang="en-US" altLang="en-US" sz="2000" dirty="0">
                <a:latin typeface="Times New Roman" pitchFamily="18" charset="0"/>
              </a:rPr>
              <a:t> </a:t>
            </a:r>
            <a:r>
              <a:rPr lang="en-US" altLang="en-US" sz="2000" dirty="0" err="1">
                <a:latin typeface="Times New Roman" pitchFamily="18" charset="0"/>
              </a:rPr>
              <a:t>erat</a:t>
            </a:r>
            <a:r>
              <a:rPr lang="en-US" altLang="en-US" sz="2000" dirty="0">
                <a:latin typeface="Times New Roman" pitchFamily="18" charset="0"/>
              </a:rPr>
              <a:t> </a:t>
            </a:r>
            <a:r>
              <a:rPr lang="en-US" altLang="en-US" sz="2000" dirty="0" err="1">
                <a:latin typeface="Times New Roman" pitchFamily="18" charset="0"/>
              </a:rPr>
              <a:t>volutpat</a:t>
            </a:r>
            <a:r>
              <a:rPr lang="en-US" altLang="en-US" sz="2000" dirty="0">
                <a:latin typeface="Times New Roman" pitchFamily="18" charset="0"/>
              </a:rPr>
              <a:t>.</a:t>
            </a:r>
          </a:p>
          <a:p>
            <a:pPr eaLnBrk="0" hangingPunct="0">
              <a:lnSpc>
                <a:spcPct val="95000"/>
              </a:lnSpc>
            </a:pPr>
            <a:endParaRPr lang="en-US" altLang="en-US" sz="2000" dirty="0">
              <a:latin typeface="Times New Roman" pitchFamily="18" charset="0"/>
            </a:endParaRPr>
          </a:p>
          <a:p>
            <a:pPr eaLnBrk="0" hangingPunct="0">
              <a:lnSpc>
                <a:spcPct val="95000"/>
              </a:lnSpc>
            </a:pPr>
            <a:r>
              <a:rPr lang="en-US" altLang="en-US" sz="2000" dirty="0">
                <a:latin typeface="Times New Roman" pitchFamily="18" charset="0"/>
              </a:rPr>
              <a:t>Vestibulum </a:t>
            </a:r>
            <a:r>
              <a:rPr lang="en-US" altLang="en-US" sz="2000" dirty="0" err="1">
                <a:latin typeface="Times New Roman" pitchFamily="18" charset="0"/>
              </a:rPr>
              <a:t>luctus</a:t>
            </a:r>
            <a:r>
              <a:rPr lang="en-US" altLang="en-US" sz="2000" dirty="0">
                <a:latin typeface="Times New Roman" pitchFamily="18" charset="0"/>
              </a:rPr>
              <a:t>, dolor vitae </a:t>
            </a:r>
            <a:r>
              <a:rPr lang="en-US" altLang="en-US" sz="2000" dirty="0" err="1">
                <a:latin typeface="Times New Roman" pitchFamily="18" charset="0"/>
              </a:rPr>
              <a:t>facilisis</a:t>
            </a:r>
            <a:r>
              <a:rPr lang="en-US" altLang="en-US" sz="2000" dirty="0">
                <a:latin typeface="Times New Roman" pitchFamily="18" charset="0"/>
              </a:rPr>
              <a:t> </a:t>
            </a:r>
            <a:r>
              <a:rPr lang="en-US" altLang="en-US" sz="2000" dirty="0" err="1">
                <a:latin typeface="Times New Roman" pitchFamily="18" charset="0"/>
              </a:rPr>
              <a:t>elementum</a:t>
            </a:r>
            <a:r>
              <a:rPr lang="en-US" altLang="en-US" sz="2000" dirty="0">
                <a:latin typeface="Times New Roman" pitchFamily="18" charset="0"/>
              </a:rPr>
              <a:t>, </a:t>
            </a:r>
            <a:r>
              <a:rPr lang="en-US" altLang="en-US" sz="2000" dirty="0" err="1">
                <a:latin typeface="Times New Roman" pitchFamily="18" charset="0"/>
              </a:rPr>
              <a:t>turpis</a:t>
            </a:r>
            <a:r>
              <a:rPr lang="en-US" altLang="en-US" sz="2000" dirty="0">
                <a:latin typeface="Times New Roman" pitchFamily="18" charset="0"/>
              </a:rPr>
              <a:t> </a:t>
            </a:r>
            <a:r>
              <a:rPr lang="en-US" altLang="en-US" sz="2000" dirty="0" err="1">
                <a:latin typeface="Times New Roman" pitchFamily="18" charset="0"/>
              </a:rPr>
              <a:t>metus</a:t>
            </a:r>
            <a:r>
              <a:rPr lang="en-US" altLang="en-US" sz="2000" dirty="0">
                <a:latin typeface="Times New Roman" pitchFamily="18" charset="0"/>
              </a:rPr>
              <a:t> </a:t>
            </a:r>
            <a:r>
              <a:rPr lang="en-US" altLang="en-US" sz="2000" dirty="0" err="1">
                <a:latin typeface="Times New Roman" pitchFamily="18" charset="0"/>
              </a:rPr>
              <a:t>ultrices</a:t>
            </a:r>
            <a:r>
              <a:rPr lang="en-US" altLang="en-US" sz="2000" dirty="0">
                <a:latin typeface="Times New Roman" pitchFamily="18" charset="0"/>
              </a:rPr>
              <a:t> dui, a </a:t>
            </a:r>
            <a:r>
              <a:rPr lang="en-US" altLang="en-US" sz="2000" dirty="0" err="1">
                <a:latin typeface="Times New Roman" pitchFamily="18" charset="0"/>
              </a:rPr>
              <a:t>vulputate</a:t>
            </a:r>
            <a:r>
              <a:rPr lang="en-US" altLang="en-US" sz="2000" dirty="0">
                <a:latin typeface="Times New Roman" pitchFamily="18" charset="0"/>
              </a:rPr>
              <a:t> </a:t>
            </a:r>
            <a:r>
              <a:rPr lang="en-US" altLang="en-US" sz="2000" dirty="0" err="1">
                <a:latin typeface="Times New Roman" pitchFamily="18" charset="0"/>
              </a:rPr>
              <a:t>urna</a:t>
            </a:r>
            <a:r>
              <a:rPr lang="en-US" altLang="en-US" sz="2000" dirty="0">
                <a:latin typeface="Times New Roman" pitchFamily="18" charset="0"/>
              </a:rPr>
              <a:t> </a:t>
            </a:r>
            <a:r>
              <a:rPr lang="en-US" altLang="en-US" sz="2000" dirty="0" err="1">
                <a:latin typeface="Times New Roman" pitchFamily="18" charset="0"/>
              </a:rPr>
              <a:t>odio</a:t>
            </a:r>
            <a:r>
              <a:rPr lang="en-US" altLang="en-US" sz="2000" dirty="0">
                <a:latin typeface="Times New Roman" pitchFamily="18" charset="0"/>
              </a:rPr>
              <a:t>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orci</a:t>
            </a:r>
            <a:r>
              <a:rPr lang="en-US" altLang="en-US" sz="2000" dirty="0">
                <a:latin typeface="Times New Roman" pitchFamily="18" charset="0"/>
              </a:rPr>
              <a:t>. Ut </a:t>
            </a:r>
            <a:r>
              <a:rPr lang="en-US" altLang="en-US" sz="2000" dirty="0" err="1">
                <a:latin typeface="Times New Roman" pitchFamily="18" charset="0"/>
              </a:rPr>
              <a:t>suscipit</a:t>
            </a:r>
            <a:r>
              <a:rPr lang="en-US" altLang="en-US" sz="2000" dirty="0">
                <a:latin typeface="Times New Roman" pitchFamily="18" charset="0"/>
              </a:rPr>
              <a:t> pulvinar magna vitae </a:t>
            </a:r>
            <a:r>
              <a:rPr lang="en-US" altLang="en-US" sz="2000" dirty="0" err="1">
                <a:latin typeface="Times New Roman" pitchFamily="18" charset="0"/>
              </a:rPr>
              <a:t>sagittis</a:t>
            </a:r>
            <a:r>
              <a:rPr lang="en-US" altLang="en-US" sz="2000" dirty="0">
                <a:latin typeface="Times New Roman" pitchFamily="18" charset="0"/>
              </a:rPr>
              <a:t>. </a:t>
            </a:r>
            <a:r>
              <a:rPr lang="en-US" altLang="en-US" sz="2000" dirty="0" err="1">
                <a:latin typeface="Times New Roman" pitchFamily="18" charset="0"/>
              </a:rPr>
              <a:t>Donec</a:t>
            </a:r>
            <a:r>
              <a:rPr lang="en-US" altLang="en-US" sz="2000" dirty="0">
                <a:latin typeface="Times New Roman" pitchFamily="18" charset="0"/>
              </a:rPr>
              <a:t> </a:t>
            </a:r>
            <a:r>
              <a:rPr lang="en-US" altLang="en-US" sz="2000" dirty="0" err="1">
                <a:latin typeface="Times New Roman" pitchFamily="18" charset="0"/>
              </a:rPr>
              <a:t>pretium</a:t>
            </a:r>
            <a:r>
              <a:rPr lang="en-US" altLang="en-US" sz="2000" dirty="0">
                <a:latin typeface="Times New Roman" pitchFamily="18" charset="0"/>
              </a:rPr>
              <a:t>, libero non </a:t>
            </a:r>
            <a:r>
              <a:rPr lang="en-US" altLang="en-US" sz="2000" dirty="0" err="1">
                <a:latin typeface="Times New Roman" pitchFamily="18" charset="0"/>
              </a:rPr>
              <a:t>efficitur</a:t>
            </a:r>
            <a:r>
              <a:rPr lang="en-US" altLang="en-US" sz="2000" dirty="0">
                <a:latin typeface="Times New Roman" pitchFamily="18" charset="0"/>
              </a:rPr>
              <a:t> </a:t>
            </a:r>
            <a:r>
              <a:rPr lang="en-US" altLang="en-US" sz="2000" dirty="0" err="1">
                <a:latin typeface="Times New Roman" pitchFamily="18" charset="0"/>
              </a:rPr>
              <a:t>vehicula</a:t>
            </a:r>
            <a:r>
              <a:rPr lang="en-US" altLang="en-US" sz="2000" dirty="0">
                <a:latin typeface="Times New Roman" pitchFamily="18" charset="0"/>
              </a:rPr>
              <a:t>, diam </a:t>
            </a:r>
            <a:r>
              <a:rPr lang="en-US" altLang="en-US" sz="2000" dirty="0" err="1">
                <a:latin typeface="Times New Roman" pitchFamily="18" charset="0"/>
              </a:rPr>
              <a:t>purus</a:t>
            </a:r>
            <a:r>
              <a:rPr lang="en-US" altLang="en-US" sz="2000" dirty="0">
                <a:latin typeface="Times New Roman" pitchFamily="18" charset="0"/>
              </a:rPr>
              <a:t> </a:t>
            </a:r>
            <a:r>
              <a:rPr lang="en-US" altLang="en-US" sz="2000" dirty="0" err="1">
                <a:latin typeface="Times New Roman" pitchFamily="18" charset="0"/>
              </a:rPr>
              <a:t>luctus</a:t>
            </a:r>
            <a:r>
              <a:rPr lang="en-US" altLang="en-US" sz="2000" dirty="0">
                <a:latin typeface="Times New Roman" pitchFamily="18" charset="0"/>
              </a:rPr>
              <a:t> ligula,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mattis</a:t>
            </a:r>
            <a:r>
              <a:rPr lang="en-US" altLang="en-US" sz="2000" dirty="0">
                <a:latin typeface="Times New Roman" pitchFamily="18" charset="0"/>
              </a:rPr>
              <a:t> dolor </a:t>
            </a:r>
            <a:r>
              <a:rPr lang="en-US" altLang="en-US" sz="2000" dirty="0" err="1">
                <a:latin typeface="Times New Roman" pitchFamily="18" charset="0"/>
              </a:rPr>
              <a:t>nunc</a:t>
            </a:r>
            <a:r>
              <a:rPr lang="en-US" altLang="en-US" sz="2000" dirty="0">
                <a:latin typeface="Times New Roman" pitchFamily="18" charset="0"/>
              </a:rPr>
              <a:t> non </a:t>
            </a:r>
            <a:r>
              <a:rPr lang="en-US" altLang="en-US" sz="2000" dirty="0" err="1">
                <a:latin typeface="Times New Roman" pitchFamily="18" charset="0"/>
              </a:rPr>
              <a:t>purus</a:t>
            </a:r>
            <a:r>
              <a:rPr lang="en-US" altLang="en-US" sz="2000" dirty="0">
                <a:latin typeface="Times New Roman" pitchFamily="18" charset="0"/>
              </a:rPr>
              <a:t>. </a:t>
            </a:r>
            <a:r>
              <a:rPr lang="en-US" altLang="en-US" sz="2000" dirty="0" err="1">
                <a:latin typeface="Times New Roman" pitchFamily="18" charset="0"/>
              </a:rPr>
              <a:t>Pellentesque</a:t>
            </a:r>
            <a:r>
              <a:rPr lang="en-US" altLang="en-US" sz="2000" dirty="0">
                <a:latin typeface="Times New Roman" pitchFamily="18" charset="0"/>
              </a:rPr>
              <a:t> ac convallis </a:t>
            </a:r>
            <a:r>
              <a:rPr lang="en-US" altLang="en-US" sz="2000" dirty="0" err="1">
                <a:latin typeface="Times New Roman" pitchFamily="18" charset="0"/>
              </a:rPr>
              <a:t>nisl</a:t>
            </a:r>
            <a:r>
              <a:rPr lang="en-US" altLang="en-US" sz="2000" dirty="0">
                <a:latin typeface="Times New Roman" pitchFamily="18" charset="0"/>
              </a:rPr>
              <a:t>. Vestibulum </a:t>
            </a:r>
            <a:r>
              <a:rPr lang="en-US" altLang="en-US" sz="2000" dirty="0" err="1">
                <a:latin typeface="Times New Roman" pitchFamily="18" charset="0"/>
              </a:rPr>
              <a:t>accumsan</a:t>
            </a:r>
            <a:r>
              <a:rPr lang="en-US" altLang="en-US" sz="2000" dirty="0">
                <a:latin typeface="Times New Roman" pitchFamily="18" charset="0"/>
              </a:rPr>
              <a:t> </a:t>
            </a:r>
            <a:r>
              <a:rPr lang="en-US" altLang="en-US" sz="2000" dirty="0" err="1">
                <a:latin typeface="Times New Roman" pitchFamily="18" charset="0"/>
              </a:rPr>
              <a:t>rhoncus</a:t>
            </a:r>
            <a:r>
              <a:rPr lang="en-US" altLang="en-US" sz="2000" dirty="0">
                <a:latin typeface="Times New Roman" pitchFamily="18" charset="0"/>
              </a:rPr>
              <a:t> ipsum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imperdiet</a:t>
            </a:r>
            <a:r>
              <a:rPr lang="en-US" altLang="en-US" sz="2000" dirty="0">
                <a:latin typeface="Times New Roman" pitchFamily="18" charset="0"/>
              </a:rPr>
              <a:t>. </a:t>
            </a:r>
            <a:r>
              <a:rPr lang="en-US" altLang="en-US" sz="2000" dirty="0" err="1">
                <a:latin typeface="Times New Roman" pitchFamily="18" charset="0"/>
              </a:rPr>
              <a:t>Aliquam</a:t>
            </a:r>
            <a:r>
              <a:rPr lang="en-US" altLang="en-US" sz="2000" dirty="0">
                <a:latin typeface="Times New Roman" pitchFamily="18" charset="0"/>
              </a:rPr>
              <a:t> </a:t>
            </a:r>
            <a:r>
              <a:rPr lang="en-US" altLang="en-US" sz="2000" dirty="0" err="1">
                <a:latin typeface="Times New Roman" pitchFamily="18" charset="0"/>
              </a:rPr>
              <a:t>pellentesque</a:t>
            </a:r>
            <a:r>
              <a:rPr lang="en-US" altLang="en-US" sz="2000" dirty="0">
                <a:latin typeface="Times New Roman" pitchFamily="18" charset="0"/>
              </a:rPr>
              <a:t> dui sed </a:t>
            </a:r>
            <a:r>
              <a:rPr lang="en-US" altLang="en-US" sz="2000" dirty="0" err="1">
                <a:latin typeface="Times New Roman" pitchFamily="18" charset="0"/>
              </a:rPr>
              <a:t>lectus</a:t>
            </a:r>
            <a:r>
              <a:rPr lang="en-US" altLang="en-US" sz="2000" dirty="0">
                <a:latin typeface="Times New Roman" pitchFamily="18" charset="0"/>
              </a:rPr>
              <a:t> </a:t>
            </a:r>
            <a:r>
              <a:rPr lang="en-US" altLang="en-US" sz="2000" dirty="0" err="1">
                <a:latin typeface="Times New Roman" pitchFamily="18" charset="0"/>
              </a:rPr>
              <a:t>auctor</a:t>
            </a:r>
            <a:r>
              <a:rPr lang="en-US" altLang="en-US" sz="2000" dirty="0">
                <a:latin typeface="Times New Roman" pitchFamily="18" charset="0"/>
              </a:rPr>
              <a:t> </a:t>
            </a:r>
            <a:r>
              <a:rPr lang="en-US" altLang="en-US" sz="2000" dirty="0" err="1">
                <a:latin typeface="Times New Roman" pitchFamily="18" charset="0"/>
              </a:rPr>
              <a:t>ultrices</a:t>
            </a:r>
            <a:r>
              <a:rPr lang="en-US" altLang="en-US" sz="2000" dirty="0">
                <a:latin typeface="Times New Roman" pitchFamily="18" charset="0"/>
              </a:rPr>
              <a:t> </a:t>
            </a:r>
            <a:r>
              <a:rPr lang="en-US" altLang="en-US" sz="2000" dirty="0" err="1">
                <a:latin typeface="Times New Roman" pitchFamily="18" charset="0"/>
              </a:rPr>
              <a:t>eu</a:t>
            </a:r>
            <a:r>
              <a:rPr lang="en-US" altLang="en-US" sz="2000" dirty="0">
                <a:latin typeface="Times New Roman" pitchFamily="18" charset="0"/>
              </a:rPr>
              <a:t> non </a:t>
            </a:r>
            <a:r>
              <a:rPr lang="en-US" altLang="en-US" sz="2000" dirty="0" err="1">
                <a:latin typeface="Times New Roman" pitchFamily="18" charset="0"/>
              </a:rPr>
              <a:t>enim</a:t>
            </a:r>
            <a:r>
              <a:rPr lang="en-US" altLang="en-US" sz="2000" dirty="0">
                <a:latin typeface="Times New Roman" pitchFamily="18" charset="0"/>
              </a:rPr>
              <a:t>. Duis dictum </a:t>
            </a:r>
            <a:r>
              <a:rPr lang="en-US" altLang="en-US" sz="2000" dirty="0" err="1">
                <a:latin typeface="Times New Roman" pitchFamily="18" charset="0"/>
              </a:rPr>
              <a:t>efficitur</a:t>
            </a:r>
            <a:r>
              <a:rPr lang="en-US" altLang="en-US" sz="2000" dirty="0">
                <a:latin typeface="Times New Roman" pitchFamily="18" charset="0"/>
              </a:rPr>
              <a:t> </a:t>
            </a:r>
            <a:r>
              <a:rPr lang="en-US" altLang="en-US" sz="2000" dirty="0" err="1">
                <a:latin typeface="Times New Roman" pitchFamily="18" charset="0"/>
              </a:rPr>
              <a:t>facilisis</a:t>
            </a:r>
            <a:r>
              <a:rPr lang="en-US" altLang="en-US" sz="2000" dirty="0">
                <a:latin typeface="Times New Roman" pitchFamily="18" charset="0"/>
              </a:rPr>
              <a:t>. Ut </a:t>
            </a:r>
            <a:r>
              <a:rPr lang="en-US" altLang="en-US" sz="2000" dirty="0" err="1">
                <a:latin typeface="Times New Roman" pitchFamily="18" charset="0"/>
              </a:rPr>
              <a:t>interdum</a:t>
            </a:r>
            <a:r>
              <a:rPr lang="en-US" altLang="en-US" sz="2000" dirty="0">
                <a:latin typeface="Times New Roman" pitchFamily="18" charset="0"/>
              </a:rPr>
              <a:t> </a:t>
            </a:r>
            <a:r>
              <a:rPr lang="en-US" altLang="en-US" sz="2000" dirty="0" err="1">
                <a:latin typeface="Times New Roman" pitchFamily="18" charset="0"/>
              </a:rPr>
              <a:t>porttitor</a:t>
            </a:r>
            <a:r>
              <a:rPr lang="en-US" altLang="en-US" sz="2000" dirty="0">
                <a:latin typeface="Times New Roman" pitchFamily="18" charset="0"/>
              </a:rPr>
              <a:t> </a:t>
            </a:r>
            <a:r>
              <a:rPr lang="en-US" altLang="en-US" sz="2000" dirty="0" err="1">
                <a:latin typeface="Times New Roman" pitchFamily="18" charset="0"/>
              </a:rPr>
              <a:t>urna</a:t>
            </a:r>
            <a:r>
              <a:rPr lang="en-US" altLang="en-US" sz="2000" dirty="0">
                <a:latin typeface="Times New Roman" pitchFamily="18" charset="0"/>
              </a:rPr>
              <a:t>, ac </a:t>
            </a:r>
            <a:r>
              <a:rPr lang="en-US" altLang="en-US" sz="2000" dirty="0" err="1">
                <a:latin typeface="Times New Roman" pitchFamily="18" charset="0"/>
              </a:rPr>
              <a:t>laoreet</a:t>
            </a:r>
            <a:r>
              <a:rPr lang="en-US" altLang="en-US" sz="2000" dirty="0">
                <a:latin typeface="Times New Roman" pitchFamily="18" charset="0"/>
              </a:rPr>
              <a:t> magna </a:t>
            </a:r>
            <a:r>
              <a:rPr lang="en-US" altLang="en-US" sz="2000" dirty="0" err="1">
                <a:latin typeface="Times New Roman" pitchFamily="18" charset="0"/>
              </a:rPr>
              <a:t>sagittis</a:t>
            </a:r>
            <a:r>
              <a:rPr lang="en-US" altLang="en-US" sz="2000" dirty="0">
                <a:latin typeface="Times New Roman" pitchFamily="18" charset="0"/>
              </a:rPr>
              <a:t> </a:t>
            </a:r>
            <a:r>
              <a:rPr lang="en-US" altLang="en-US" sz="2000" dirty="0" err="1">
                <a:latin typeface="Times New Roman" pitchFamily="18" charset="0"/>
              </a:rPr>
              <a:t>ut.</a:t>
            </a:r>
            <a:r>
              <a:rPr lang="en-US" altLang="en-US" sz="2000" dirty="0">
                <a:latin typeface="Times New Roman" pitchFamily="18" charset="0"/>
              </a:rPr>
              <a:t> In vel </a:t>
            </a:r>
            <a:r>
              <a:rPr lang="en-US" altLang="en-US" sz="2000" dirty="0" err="1">
                <a:latin typeface="Times New Roman" pitchFamily="18" charset="0"/>
              </a:rPr>
              <a:t>nunc</a:t>
            </a:r>
            <a:r>
              <a:rPr lang="en-US" altLang="en-US" sz="2000" dirty="0">
                <a:latin typeface="Times New Roman" pitchFamily="18" charset="0"/>
              </a:rPr>
              <a:t> </a:t>
            </a:r>
            <a:r>
              <a:rPr lang="en-US" altLang="en-US" sz="2000" dirty="0" err="1">
                <a:latin typeface="Times New Roman" pitchFamily="18" charset="0"/>
              </a:rPr>
              <a:t>euismod</a:t>
            </a:r>
            <a:r>
              <a:rPr lang="en-US" altLang="en-US" sz="2000" dirty="0">
                <a:latin typeface="Times New Roman" pitchFamily="18" charset="0"/>
              </a:rPr>
              <a:t>, pharetra ante </a:t>
            </a:r>
            <a:r>
              <a:rPr lang="en-US" altLang="en-US" sz="2000" dirty="0" err="1">
                <a:latin typeface="Times New Roman" pitchFamily="18" charset="0"/>
              </a:rPr>
              <a:t>eget</a:t>
            </a:r>
            <a:r>
              <a:rPr lang="en-US" altLang="en-US" sz="2000" dirty="0">
                <a:latin typeface="Times New Roman" pitchFamily="18" charset="0"/>
              </a:rPr>
              <a:t>, </a:t>
            </a:r>
            <a:r>
              <a:rPr lang="en-US" altLang="en-US" sz="2000" dirty="0" err="1">
                <a:latin typeface="Times New Roman" pitchFamily="18" charset="0"/>
              </a:rPr>
              <a:t>volutpat</a:t>
            </a:r>
            <a:r>
              <a:rPr lang="en-US" altLang="en-US" sz="2000" dirty="0">
                <a:latin typeface="Times New Roman" pitchFamily="18" charset="0"/>
              </a:rPr>
              <a:t> ipsum. </a:t>
            </a:r>
          </a:p>
          <a:p>
            <a:pPr eaLnBrk="0" hangingPunct="0">
              <a:lnSpc>
                <a:spcPct val="95000"/>
              </a:lnSpc>
            </a:pPr>
            <a:endParaRPr lang="en-US" altLang="en-US" sz="2000" dirty="0">
              <a:latin typeface="Times New Roman" pitchFamily="18" charset="0"/>
            </a:endParaRPr>
          </a:p>
          <a:p>
            <a:pPr eaLnBrk="0" hangingPunct="0">
              <a:lnSpc>
                <a:spcPct val="95000"/>
              </a:lnSpc>
            </a:pPr>
            <a:r>
              <a:rPr lang="en-US" altLang="en-US" sz="2000" dirty="0">
                <a:latin typeface="Times New Roman" pitchFamily="18" charset="0"/>
              </a:rPr>
              <a:t>Lorem ipsum dolor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consectetur</a:t>
            </a:r>
            <a:r>
              <a:rPr lang="en-US" altLang="en-US" sz="2000" dirty="0">
                <a:latin typeface="Times New Roman" pitchFamily="18" charset="0"/>
              </a:rPr>
              <a:t> </a:t>
            </a:r>
            <a:r>
              <a:rPr lang="en-US" altLang="en-US" sz="2000" dirty="0" err="1">
                <a:latin typeface="Times New Roman" pitchFamily="18" charset="0"/>
              </a:rPr>
              <a:t>adipiscing</a:t>
            </a:r>
            <a:r>
              <a:rPr lang="en-US" altLang="en-US" sz="2000" dirty="0">
                <a:latin typeface="Times New Roman" pitchFamily="18" charset="0"/>
              </a:rPr>
              <a:t> </a:t>
            </a:r>
            <a:r>
              <a:rPr lang="en-US" altLang="en-US" sz="2000" dirty="0" err="1">
                <a:latin typeface="Times New Roman" pitchFamily="18" charset="0"/>
              </a:rPr>
              <a:t>elit</a:t>
            </a:r>
            <a:r>
              <a:rPr lang="en-US" altLang="en-US" sz="2000" dirty="0">
                <a:latin typeface="Times New Roman" pitchFamily="18" charset="0"/>
              </a:rPr>
              <a:t>. </a:t>
            </a:r>
            <a:r>
              <a:rPr lang="en-US" altLang="en-US" sz="2000" dirty="0" err="1">
                <a:latin typeface="Times New Roman" pitchFamily="18" charset="0"/>
              </a:rPr>
              <a:t>Etiam</a:t>
            </a:r>
            <a:r>
              <a:rPr lang="en-US" altLang="en-US" sz="2000" dirty="0">
                <a:latin typeface="Times New Roman" pitchFamily="18" charset="0"/>
              </a:rPr>
              <a:t> et convallis </a:t>
            </a:r>
            <a:r>
              <a:rPr lang="en-US" altLang="en-US" sz="2000" dirty="0" err="1">
                <a:latin typeface="Times New Roman" pitchFamily="18" charset="0"/>
              </a:rPr>
              <a:t>felis</a:t>
            </a:r>
            <a:r>
              <a:rPr lang="en-US" altLang="en-US" sz="2000" dirty="0">
                <a:latin typeface="Times New Roman" pitchFamily="18" charset="0"/>
              </a:rPr>
              <a:t>. In </a:t>
            </a:r>
            <a:r>
              <a:rPr lang="en-US" altLang="en-US" sz="2000" dirty="0" err="1">
                <a:latin typeface="Times New Roman" pitchFamily="18" charset="0"/>
              </a:rPr>
              <a:t>ut</a:t>
            </a:r>
            <a:r>
              <a:rPr lang="en-US" altLang="en-US" sz="2000" dirty="0">
                <a:latin typeface="Times New Roman" pitchFamily="18" charset="0"/>
              </a:rPr>
              <a:t> </a:t>
            </a:r>
            <a:r>
              <a:rPr lang="en-US" altLang="en-US" sz="2000" dirty="0" err="1">
                <a:latin typeface="Times New Roman" pitchFamily="18" charset="0"/>
              </a:rPr>
              <a:t>eros</a:t>
            </a:r>
            <a:r>
              <a:rPr lang="en-US" altLang="en-US" sz="2000" dirty="0">
                <a:latin typeface="Times New Roman" pitchFamily="18" charset="0"/>
              </a:rPr>
              <a:t> </a:t>
            </a:r>
            <a:r>
              <a:rPr lang="en-US" altLang="en-US" sz="2000" dirty="0" err="1">
                <a:latin typeface="Times New Roman" pitchFamily="18" charset="0"/>
              </a:rPr>
              <a:t>luctus</a:t>
            </a:r>
            <a:r>
              <a:rPr lang="en-US" altLang="en-US" sz="2000" dirty="0">
                <a:latin typeface="Times New Roman" pitchFamily="18" charset="0"/>
              </a:rPr>
              <a:t>, pharetra </a:t>
            </a:r>
            <a:r>
              <a:rPr lang="en-US" altLang="en-US" sz="2000" dirty="0" err="1">
                <a:latin typeface="Times New Roman" pitchFamily="18" charset="0"/>
              </a:rPr>
              <a:t>nulla</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a:t>
            </a:r>
            <a:r>
              <a:rPr lang="en-US" altLang="en-US" sz="2000" dirty="0" err="1">
                <a:latin typeface="Times New Roman" pitchFamily="18" charset="0"/>
              </a:rPr>
              <a:t>auctor</a:t>
            </a:r>
            <a:r>
              <a:rPr lang="en-US" altLang="en-US" sz="2000" dirty="0">
                <a:latin typeface="Times New Roman" pitchFamily="18" charset="0"/>
              </a:rPr>
              <a:t> ex. Sed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ullamcorper</a:t>
            </a:r>
            <a:r>
              <a:rPr lang="en-US" altLang="en-US" sz="2000" dirty="0">
                <a:latin typeface="Times New Roman" pitchFamily="18" charset="0"/>
              </a:rPr>
              <a:t> </a:t>
            </a:r>
            <a:r>
              <a:rPr lang="en-US" altLang="en-US" sz="2000" dirty="0" err="1">
                <a:latin typeface="Times New Roman" pitchFamily="18" charset="0"/>
              </a:rPr>
              <a:t>risus</a:t>
            </a:r>
            <a:r>
              <a:rPr lang="en-US" altLang="en-US" sz="2000" dirty="0">
                <a:latin typeface="Times New Roman" pitchFamily="18" charset="0"/>
              </a:rPr>
              <a:t>. </a:t>
            </a:r>
            <a:r>
              <a:rPr lang="en-US" altLang="en-US" sz="2000" dirty="0" err="1">
                <a:latin typeface="Times New Roman" pitchFamily="18" charset="0"/>
              </a:rPr>
              <a:t>Suspendisse</a:t>
            </a:r>
            <a:r>
              <a:rPr lang="en-US" altLang="en-US" sz="2000" dirty="0">
                <a:latin typeface="Times New Roman" pitchFamily="18" charset="0"/>
              </a:rPr>
              <a:t> </a:t>
            </a:r>
            <a:r>
              <a:rPr lang="en-US" altLang="en-US" sz="2000" dirty="0" err="1">
                <a:latin typeface="Times New Roman" pitchFamily="18" charset="0"/>
              </a:rPr>
              <a:t>sagittis</a:t>
            </a:r>
            <a:r>
              <a:rPr lang="en-US" altLang="en-US" sz="2000" dirty="0">
                <a:latin typeface="Times New Roman" pitchFamily="18" charset="0"/>
              </a:rPr>
              <a:t> nisi a </a:t>
            </a:r>
            <a:r>
              <a:rPr lang="en-US" altLang="en-US" sz="2000" dirty="0" err="1">
                <a:latin typeface="Times New Roman" pitchFamily="18" charset="0"/>
              </a:rPr>
              <a:t>blandit</a:t>
            </a:r>
            <a:r>
              <a:rPr lang="en-US" altLang="en-US" sz="2000" dirty="0">
                <a:latin typeface="Times New Roman" pitchFamily="18" charset="0"/>
              </a:rPr>
              <a:t> </a:t>
            </a:r>
            <a:r>
              <a:rPr lang="en-US" altLang="en-US" sz="2000" dirty="0" err="1">
                <a:latin typeface="Times New Roman" pitchFamily="18" charset="0"/>
              </a:rPr>
              <a:t>egestas</a:t>
            </a:r>
            <a:r>
              <a:rPr lang="en-US" altLang="en-US" sz="2000" dirty="0">
                <a:latin typeface="Times New Roman" pitchFamily="18" charset="0"/>
              </a:rPr>
              <a:t>. Maecenas </a:t>
            </a:r>
            <a:r>
              <a:rPr lang="en-US" altLang="en-US" sz="2000" dirty="0" err="1">
                <a:latin typeface="Times New Roman" pitchFamily="18" charset="0"/>
              </a:rPr>
              <a:t>eu</a:t>
            </a:r>
            <a:r>
              <a:rPr lang="en-US" altLang="en-US" sz="2000" dirty="0">
                <a:latin typeface="Times New Roman" pitchFamily="18" charset="0"/>
              </a:rPr>
              <a:t> dolor a </a:t>
            </a:r>
            <a:r>
              <a:rPr lang="en-US" altLang="en-US" sz="2000" dirty="0" err="1">
                <a:latin typeface="Times New Roman" pitchFamily="18" charset="0"/>
              </a:rPr>
              <a:t>neque</a:t>
            </a:r>
            <a:r>
              <a:rPr lang="en-US" altLang="en-US" sz="2000" dirty="0">
                <a:latin typeface="Times New Roman" pitchFamily="18" charset="0"/>
              </a:rPr>
              <a:t> </a:t>
            </a:r>
            <a:r>
              <a:rPr lang="en-US" altLang="en-US" sz="2000" dirty="0" err="1">
                <a:latin typeface="Times New Roman" pitchFamily="18" charset="0"/>
              </a:rPr>
              <a:t>venenatis</a:t>
            </a:r>
            <a:r>
              <a:rPr lang="en-US" altLang="en-US" sz="2000" dirty="0">
                <a:latin typeface="Times New Roman" pitchFamily="18" charset="0"/>
              </a:rPr>
              <a:t> </a:t>
            </a:r>
            <a:r>
              <a:rPr lang="en-US" altLang="en-US" sz="2000" dirty="0" err="1">
                <a:latin typeface="Times New Roman" pitchFamily="18" charset="0"/>
              </a:rPr>
              <a:t>tincidunt</a:t>
            </a:r>
            <a:r>
              <a:rPr lang="en-US" altLang="en-US" sz="2000" dirty="0">
                <a:latin typeface="Times New Roman" pitchFamily="18" charset="0"/>
              </a:rPr>
              <a:t>. </a:t>
            </a:r>
            <a:r>
              <a:rPr lang="en-US" altLang="en-US" sz="2000" dirty="0" err="1">
                <a:latin typeface="Times New Roman" pitchFamily="18" charset="0"/>
              </a:rPr>
              <a:t>Proin</a:t>
            </a:r>
            <a:r>
              <a:rPr lang="en-US" altLang="en-US" sz="2000" dirty="0">
                <a:latin typeface="Times New Roman" pitchFamily="18" charset="0"/>
              </a:rPr>
              <a:t> lacinia </a:t>
            </a:r>
            <a:r>
              <a:rPr lang="en-US" altLang="en-US" sz="2000" dirty="0" err="1">
                <a:latin typeface="Times New Roman" pitchFamily="18" charset="0"/>
              </a:rPr>
              <a:t>elit</a:t>
            </a:r>
            <a:r>
              <a:rPr lang="en-US" altLang="en-US" sz="2000" dirty="0">
                <a:latin typeface="Times New Roman" pitchFamily="18" charset="0"/>
              </a:rPr>
              <a:t> </a:t>
            </a:r>
            <a:r>
              <a:rPr lang="en-US" altLang="en-US" sz="2000" dirty="0" err="1">
                <a:latin typeface="Times New Roman" pitchFamily="18" charset="0"/>
              </a:rPr>
              <a:t>ut</a:t>
            </a:r>
            <a:r>
              <a:rPr lang="en-US" altLang="en-US" sz="2000" dirty="0">
                <a:latin typeface="Times New Roman" pitchFamily="18" charset="0"/>
              </a:rPr>
              <a:t> diam </a:t>
            </a:r>
            <a:r>
              <a:rPr lang="en-US" altLang="en-US" sz="2000" dirty="0" err="1">
                <a:latin typeface="Times New Roman" pitchFamily="18" charset="0"/>
              </a:rPr>
              <a:t>egestas</a:t>
            </a:r>
            <a:r>
              <a:rPr lang="en-US" altLang="en-US" sz="2000" dirty="0">
                <a:latin typeface="Times New Roman" pitchFamily="18" charset="0"/>
              </a:rPr>
              <a:t> </a:t>
            </a:r>
            <a:r>
              <a:rPr lang="en-US" altLang="en-US" sz="2000" dirty="0" err="1">
                <a:latin typeface="Times New Roman" pitchFamily="18" charset="0"/>
              </a:rPr>
              <a:t>blandit</a:t>
            </a:r>
            <a:r>
              <a:rPr lang="en-US" altLang="en-US" sz="2000" dirty="0">
                <a:latin typeface="Times New Roman" pitchFamily="18" charset="0"/>
              </a:rPr>
              <a:t>. Cras in </a:t>
            </a:r>
            <a:r>
              <a:rPr lang="en-US" altLang="en-US" sz="2000" dirty="0" err="1">
                <a:latin typeface="Times New Roman" pitchFamily="18" charset="0"/>
              </a:rPr>
              <a:t>suscipit</a:t>
            </a:r>
            <a:r>
              <a:rPr lang="en-US" altLang="en-US" sz="2000" dirty="0">
                <a:latin typeface="Times New Roman" pitchFamily="18" charset="0"/>
              </a:rPr>
              <a:t> magna. Nunc vel </a:t>
            </a:r>
            <a:r>
              <a:rPr lang="en-US" altLang="en-US" sz="2000" dirty="0" err="1">
                <a:latin typeface="Times New Roman" pitchFamily="18" charset="0"/>
              </a:rPr>
              <a:t>malesuada</a:t>
            </a:r>
            <a:r>
              <a:rPr lang="en-US" altLang="en-US" sz="2000" dirty="0">
                <a:latin typeface="Times New Roman" pitchFamily="18" charset="0"/>
              </a:rPr>
              <a:t> nisi, vitae </a:t>
            </a:r>
            <a:r>
              <a:rPr lang="en-US" altLang="en-US" sz="2000" dirty="0" err="1">
                <a:latin typeface="Times New Roman" pitchFamily="18" charset="0"/>
              </a:rPr>
              <a:t>accumsan</a:t>
            </a:r>
            <a:r>
              <a:rPr lang="en-US" altLang="en-US" sz="2000" dirty="0">
                <a:latin typeface="Times New Roman" pitchFamily="18" charset="0"/>
              </a:rPr>
              <a:t> magna. </a:t>
            </a:r>
            <a:r>
              <a:rPr lang="en-US" altLang="en-US" sz="2000" dirty="0" err="1">
                <a:latin typeface="Times New Roman" pitchFamily="18" charset="0"/>
              </a:rPr>
              <a:t>Proin</a:t>
            </a:r>
            <a:r>
              <a:rPr lang="en-US" altLang="en-US" sz="2000" dirty="0">
                <a:latin typeface="Times New Roman" pitchFamily="18" charset="0"/>
              </a:rPr>
              <a:t> </a:t>
            </a:r>
            <a:r>
              <a:rPr lang="en-US" altLang="en-US" sz="2000" dirty="0" err="1">
                <a:latin typeface="Times New Roman" pitchFamily="18" charset="0"/>
              </a:rPr>
              <a:t>faucibus</a:t>
            </a:r>
            <a:r>
              <a:rPr lang="en-US" altLang="en-US" sz="2000" dirty="0">
                <a:latin typeface="Times New Roman" pitchFamily="18" charset="0"/>
              </a:rPr>
              <a:t> </a:t>
            </a:r>
            <a:r>
              <a:rPr lang="en-US" altLang="en-US" sz="2000" dirty="0" err="1">
                <a:latin typeface="Times New Roman" pitchFamily="18" charset="0"/>
              </a:rPr>
              <a:t>nisl</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magna </a:t>
            </a:r>
            <a:r>
              <a:rPr lang="en-US" altLang="en-US" sz="2000" dirty="0" err="1">
                <a:latin typeface="Times New Roman" pitchFamily="18" charset="0"/>
              </a:rPr>
              <a:t>efficitur</a:t>
            </a:r>
            <a:r>
              <a:rPr lang="en-US" altLang="en-US" sz="2000" dirty="0">
                <a:latin typeface="Times New Roman" pitchFamily="18" charset="0"/>
              </a:rPr>
              <a:t>, sed fermentum ex </a:t>
            </a:r>
            <a:r>
              <a:rPr lang="en-US" altLang="en-US" sz="2000" dirty="0" err="1">
                <a:latin typeface="Times New Roman" pitchFamily="18" charset="0"/>
              </a:rPr>
              <a:t>placerat</a:t>
            </a:r>
            <a:r>
              <a:rPr lang="en-US" altLang="en-US" sz="2000" dirty="0">
                <a:latin typeface="Times New Roman" pitchFamily="18" charset="0"/>
              </a:rPr>
              <a:t>. </a:t>
            </a:r>
            <a:endParaRPr lang="en-US" altLang="en-US" sz="1400" dirty="0">
              <a:latin typeface="Times New Roman" pitchFamily="18" charset="0"/>
            </a:endParaRPr>
          </a:p>
        </p:txBody>
      </p:sp>
      <p:sp>
        <p:nvSpPr>
          <p:cNvPr id="2088" name="Text Box 40"/>
          <p:cNvSpPr txBox="1">
            <a:spLocks noChangeArrowheads="1"/>
          </p:cNvSpPr>
          <p:nvPr/>
        </p:nvSpPr>
        <p:spPr bwMode="auto">
          <a:xfrm>
            <a:off x="24879300" y="5675313"/>
            <a:ext cx="7267575" cy="1057007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3688" tIns="21843" rIns="43688" bIns="21843">
            <a:spAutoFit/>
          </a:bodyPr>
          <a:lstStyle>
            <a:lvl1pPr algn="l" defTabSz="438150">
              <a:defRPr>
                <a:solidFill>
                  <a:schemeClr val="tx1"/>
                </a:solidFill>
                <a:latin typeface="Arial" charset="0"/>
              </a:defRPr>
            </a:lvl1pPr>
            <a:lvl2pPr marL="219075" algn="l" defTabSz="438150">
              <a:defRPr>
                <a:solidFill>
                  <a:schemeClr val="tx1"/>
                </a:solidFill>
                <a:latin typeface="Arial" charset="0"/>
              </a:defRPr>
            </a:lvl2pPr>
            <a:lvl3pPr marL="438150" algn="l" defTabSz="438150">
              <a:defRPr>
                <a:solidFill>
                  <a:schemeClr val="tx1"/>
                </a:solidFill>
                <a:latin typeface="Arial" charset="0"/>
              </a:defRPr>
            </a:lvl3pPr>
            <a:lvl4pPr marL="654050" algn="l" defTabSz="438150">
              <a:defRPr>
                <a:solidFill>
                  <a:schemeClr val="tx1"/>
                </a:solidFill>
                <a:latin typeface="Arial" charset="0"/>
              </a:defRPr>
            </a:lvl4pPr>
            <a:lvl5pPr marL="873125" algn="l" defTabSz="438150">
              <a:defRPr>
                <a:solidFill>
                  <a:schemeClr val="tx1"/>
                </a:solidFill>
                <a:latin typeface="Arial" charset="0"/>
              </a:defRPr>
            </a:lvl5pPr>
            <a:lvl6pPr marL="1330325" defTabSz="438150" fontAlgn="base">
              <a:spcBef>
                <a:spcPct val="0"/>
              </a:spcBef>
              <a:spcAft>
                <a:spcPct val="0"/>
              </a:spcAft>
              <a:defRPr>
                <a:solidFill>
                  <a:schemeClr val="tx1"/>
                </a:solidFill>
                <a:latin typeface="Arial" charset="0"/>
              </a:defRPr>
            </a:lvl6pPr>
            <a:lvl7pPr marL="1787525" defTabSz="438150" fontAlgn="base">
              <a:spcBef>
                <a:spcPct val="0"/>
              </a:spcBef>
              <a:spcAft>
                <a:spcPct val="0"/>
              </a:spcAft>
              <a:defRPr>
                <a:solidFill>
                  <a:schemeClr val="tx1"/>
                </a:solidFill>
                <a:latin typeface="Arial" charset="0"/>
              </a:defRPr>
            </a:lvl7pPr>
            <a:lvl8pPr marL="2244725" defTabSz="438150" fontAlgn="base">
              <a:spcBef>
                <a:spcPct val="0"/>
              </a:spcBef>
              <a:spcAft>
                <a:spcPct val="0"/>
              </a:spcAft>
              <a:defRPr>
                <a:solidFill>
                  <a:schemeClr val="tx1"/>
                </a:solidFill>
                <a:latin typeface="Arial" charset="0"/>
              </a:defRPr>
            </a:lvl8pPr>
            <a:lvl9pPr marL="2701925" defTabSz="438150" fontAlgn="base">
              <a:spcBef>
                <a:spcPct val="0"/>
              </a:spcBef>
              <a:spcAft>
                <a:spcPct val="0"/>
              </a:spcAft>
              <a:defRPr>
                <a:solidFill>
                  <a:schemeClr val="tx1"/>
                </a:solidFill>
                <a:latin typeface="Arial" charset="0"/>
              </a:defRPr>
            </a:lvl9pPr>
          </a:lstStyle>
          <a:p>
            <a:pPr eaLnBrk="0" hangingPunct="0">
              <a:lnSpc>
                <a:spcPct val="95000"/>
              </a:lnSpc>
            </a:pPr>
            <a:r>
              <a:rPr lang="en-US" altLang="en-US" sz="2000" dirty="0" err="1">
                <a:latin typeface="Times New Roman" pitchFamily="18" charset="0"/>
              </a:rPr>
              <a:t>Phasellus</a:t>
            </a:r>
            <a:r>
              <a:rPr lang="en-US" altLang="en-US" sz="2000" dirty="0">
                <a:latin typeface="Times New Roman" pitchFamily="18" charset="0"/>
              </a:rPr>
              <a:t> </a:t>
            </a:r>
            <a:r>
              <a:rPr lang="en-US" altLang="en-US" sz="2000" dirty="0" err="1">
                <a:latin typeface="Times New Roman" pitchFamily="18" charset="0"/>
              </a:rPr>
              <a:t>laoreet</a:t>
            </a:r>
            <a:r>
              <a:rPr lang="en-US" altLang="en-US" sz="2000" dirty="0">
                <a:latin typeface="Times New Roman" pitchFamily="18" charset="0"/>
              </a:rPr>
              <a:t> </a:t>
            </a:r>
            <a:r>
              <a:rPr lang="en-US" altLang="en-US" sz="2000" dirty="0" err="1">
                <a:latin typeface="Times New Roman" pitchFamily="18" charset="0"/>
              </a:rPr>
              <a:t>metus</a:t>
            </a:r>
            <a:r>
              <a:rPr lang="en-US" altLang="en-US" sz="2000" dirty="0">
                <a:latin typeface="Times New Roman" pitchFamily="18" charset="0"/>
              </a:rPr>
              <a:t> non </a:t>
            </a:r>
            <a:r>
              <a:rPr lang="en-US" altLang="en-US" sz="2000" dirty="0" err="1">
                <a:latin typeface="Times New Roman" pitchFamily="18" charset="0"/>
              </a:rPr>
              <a:t>arcu</a:t>
            </a:r>
            <a:r>
              <a:rPr lang="en-US" altLang="en-US" sz="2000" dirty="0">
                <a:latin typeface="Times New Roman" pitchFamily="18" charset="0"/>
              </a:rPr>
              <a:t> </a:t>
            </a:r>
            <a:r>
              <a:rPr lang="en-US" altLang="en-US" sz="2000" dirty="0" err="1">
                <a:latin typeface="Times New Roman" pitchFamily="18" charset="0"/>
              </a:rPr>
              <a:t>interdum</a:t>
            </a:r>
            <a:r>
              <a:rPr lang="en-US" altLang="en-US" sz="2000" dirty="0">
                <a:latin typeface="Times New Roman" pitchFamily="18" charset="0"/>
              </a:rPr>
              <a:t>, </a:t>
            </a:r>
            <a:r>
              <a:rPr lang="en-US" altLang="en-US" sz="2000" dirty="0" err="1">
                <a:latin typeface="Times New Roman" pitchFamily="18" charset="0"/>
              </a:rPr>
              <a:t>ut</a:t>
            </a:r>
            <a:r>
              <a:rPr lang="en-US" altLang="en-US" sz="2000" dirty="0">
                <a:latin typeface="Times New Roman" pitchFamily="18" charset="0"/>
              </a:rPr>
              <a:t> </a:t>
            </a:r>
            <a:r>
              <a:rPr lang="en-US" altLang="en-US" sz="2000" dirty="0" err="1">
                <a:latin typeface="Times New Roman" pitchFamily="18" charset="0"/>
              </a:rPr>
              <a:t>egestas</a:t>
            </a:r>
            <a:r>
              <a:rPr lang="en-US" altLang="en-US" sz="2000" dirty="0">
                <a:latin typeface="Times New Roman" pitchFamily="18" charset="0"/>
              </a:rPr>
              <a:t> </a:t>
            </a:r>
            <a:r>
              <a:rPr lang="en-US" altLang="en-US" sz="2000" dirty="0" err="1">
                <a:latin typeface="Times New Roman" pitchFamily="18" charset="0"/>
              </a:rPr>
              <a:t>nibh</a:t>
            </a:r>
            <a:r>
              <a:rPr lang="en-US" altLang="en-US" sz="2000" dirty="0">
                <a:latin typeface="Times New Roman" pitchFamily="18" charset="0"/>
              </a:rPr>
              <a:t> maximus. Vestibulum </a:t>
            </a:r>
            <a:r>
              <a:rPr lang="en-US" altLang="en-US" sz="2000" dirty="0" err="1">
                <a:latin typeface="Times New Roman" pitchFamily="18" charset="0"/>
              </a:rPr>
              <a:t>sollicitudin</a:t>
            </a:r>
            <a:r>
              <a:rPr lang="en-US" altLang="en-US" sz="2000" dirty="0">
                <a:latin typeface="Times New Roman" pitchFamily="18" charset="0"/>
              </a:rPr>
              <a:t> </a:t>
            </a:r>
            <a:r>
              <a:rPr lang="en-US" altLang="en-US" sz="2000" dirty="0" err="1">
                <a:latin typeface="Times New Roman" pitchFamily="18" charset="0"/>
              </a:rPr>
              <a:t>elit</a:t>
            </a:r>
            <a:r>
              <a:rPr lang="en-US" altLang="en-US" sz="2000" dirty="0">
                <a:latin typeface="Times New Roman" pitchFamily="18" charset="0"/>
              </a:rPr>
              <a:t> ex. </a:t>
            </a:r>
            <a:r>
              <a:rPr lang="en-US" altLang="en-US" sz="2000" dirty="0" err="1">
                <a:latin typeface="Times New Roman" pitchFamily="18" charset="0"/>
              </a:rPr>
              <a:t>Curabitur</a:t>
            </a:r>
            <a:r>
              <a:rPr lang="en-US" altLang="en-US" sz="2000" dirty="0">
                <a:latin typeface="Times New Roman" pitchFamily="18" charset="0"/>
              </a:rPr>
              <a:t> et </a:t>
            </a:r>
            <a:r>
              <a:rPr lang="en-US" altLang="en-US" sz="2000" dirty="0" err="1">
                <a:latin typeface="Times New Roman" pitchFamily="18" charset="0"/>
              </a:rPr>
              <a:t>erat</a:t>
            </a:r>
            <a:r>
              <a:rPr lang="en-US" altLang="en-US" sz="2000" dirty="0">
                <a:latin typeface="Times New Roman" pitchFamily="18" charset="0"/>
              </a:rPr>
              <a:t> lacinia </a:t>
            </a:r>
            <a:r>
              <a:rPr lang="en-US" altLang="en-US" sz="2000" dirty="0" err="1">
                <a:latin typeface="Times New Roman" pitchFamily="18" charset="0"/>
              </a:rPr>
              <a:t>augue</a:t>
            </a:r>
            <a:r>
              <a:rPr lang="en-US" altLang="en-US" sz="2000" dirty="0">
                <a:latin typeface="Times New Roman" pitchFamily="18" charset="0"/>
              </a:rPr>
              <a:t> </a:t>
            </a:r>
            <a:r>
              <a:rPr lang="en-US" altLang="en-US" sz="2000" dirty="0" err="1">
                <a:latin typeface="Times New Roman" pitchFamily="18" charset="0"/>
              </a:rPr>
              <a:t>euismod</a:t>
            </a:r>
            <a:r>
              <a:rPr lang="en-US" altLang="en-US" sz="2000" dirty="0">
                <a:latin typeface="Times New Roman" pitchFamily="18" charset="0"/>
              </a:rPr>
              <a:t> </a:t>
            </a:r>
            <a:r>
              <a:rPr lang="en-US" altLang="en-US" sz="2000" dirty="0" err="1">
                <a:latin typeface="Times New Roman" pitchFamily="18" charset="0"/>
              </a:rPr>
              <a:t>facilisis</a:t>
            </a:r>
            <a:r>
              <a:rPr lang="en-US" altLang="en-US" sz="2000" dirty="0">
                <a:latin typeface="Times New Roman" pitchFamily="18" charset="0"/>
              </a:rPr>
              <a:t>. Morbi </a:t>
            </a:r>
            <a:r>
              <a:rPr lang="en-US" altLang="en-US" sz="2000" dirty="0" err="1">
                <a:latin typeface="Times New Roman" pitchFamily="18" charset="0"/>
              </a:rPr>
              <a:t>consectetur</a:t>
            </a:r>
            <a:r>
              <a:rPr lang="en-US" altLang="en-US" sz="2000" dirty="0">
                <a:latin typeface="Times New Roman" pitchFamily="18" charset="0"/>
              </a:rPr>
              <a:t>, mi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eleifend</a:t>
            </a:r>
            <a:r>
              <a:rPr lang="en-US" altLang="en-US" sz="2000" dirty="0">
                <a:latin typeface="Times New Roman" pitchFamily="18" charset="0"/>
              </a:rPr>
              <a:t> </a:t>
            </a:r>
            <a:r>
              <a:rPr lang="en-US" altLang="en-US" sz="2000" dirty="0" err="1">
                <a:latin typeface="Times New Roman" pitchFamily="18" charset="0"/>
              </a:rPr>
              <a:t>eleifend</a:t>
            </a:r>
            <a:r>
              <a:rPr lang="en-US" altLang="en-US" sz="2000" dirty="0">
                <a:latin typeface="Times New Roman" pitchFamily="18" charset="0"/>
              </a:rPr>
              <a:t>, nisi </a:t>
            </a:r>
            <a:r>
              <a:rPr lang="en-US" altLang="en-US" sz="2000" dirty="0" err="1">
                <a:latin typeface="Times New Roman" pitchFamily="18" charset="0"/>
              </a:rPr>
              <a:t>orci</a:t>
            </a:r>
            <a:r>
              <a:rPr lang="en-US" altLang="en-US" sz="2000" dirty="0">
                <a:latin typeface="Times New Roman" pitchFamily="18" charset="0"/>
              </a:rPr>
              <a:t> cursus </a:t>
            </a:r>
            <a:r>
              <a:rPr lang="en-US" altLang="en-US" sz="2000" dirty="0" err="1">
                <a:latin typeface="Times New Roman" pitchFamily="18" charset="0"/>
              </a:rPr>
              <a:t>felis</a:t>
            </a:r>
            <a:r>
              <a:rPr lang="en-US" altLang="en-US" sz="2000" dirty="0">
                <a:latin typeface="Times New Roman" pitchFamily="18" charset="0"/>
              </a:rPr>
              <a:t>, at </a:t>
            </a:r>
            <a:r>
              <a:rPr lang="en-US" altLang="en-US" sz="2000" dirty="0" err="1">
                <a:latin typeface="Times New Roman" pitchFamily="18" charset="0"/>
              </a:rPr>
              <a:t>laoreet</a:t>
            </a:r>
            <a:r>
              <a:rPr lang="en-US" altLang="en-US" sz="2000" dirty="0">
                <a:latin typeface="Times New Roman" pitchFamily="18" charset="0"/>
              </a:rPr>
              <a:t> dui </a:t>
            </a:r>
            <a:r>
              <a:rPr lang="en-US" altLang="en-US" sz="2000" dirty="0" err="1">
                <a:latin typeface="Times New Roman" pitchFamily="18" charset="0"/>
              </a:rPr>
              <a:t>justo</a:t>
            </a:r>
            <a:r>
              <a:rPr lang="en-US" altLang="en-US" sz="2000" dirty="0">
                <a:latin typeface="Times New Roman" pitchFamily="18" charset="0"/>
              </a:rPr>
              <a:t> non dolor. </a:t>
            </a:r>
            <a:r>
              <a:rPr lang="en-US" altLang="en-US" sz="2000" dirty="0" err="1">
                <a:latin typeface="Times New Roman" pitchFamily="18" charset="0"/>
              </a:rPr>
              <a:t>Quisque</a:t>
            </a:r>
            <a:r>
              <a:rPr lang="en-US" altLang="en-US" sz="2000" dirty="0">
                <a:latin typeface="Times New Roman" pitchFamily="18" charset="0"/>
              </a:rPr>
              <a:t> convallis ligula </a:t>
            </a:r>
            <a:r>
              <a:rPr lang="en-US" altLang="en-US" sz="2000" dirty="0" err="1">
                <a:latin typeface="Times New Roman" pitchFamily="18" charset="0"/>
              </a:rPr>
              <a:t>lacus</a:t>
            </a:r>
            <a:r>
              <a:rPr lang="en-US" altLang="en-US" sz="2000" dirty="0">
                <a:latin typeface="Times New Roman" pitchFamily="18" charset="0"/>
              </a:rPr>
              <a:t>, in </a:t>
            </a:r>
            <a:r>
              <a:rPr lang="en-US" altLang="en-US" sz="2000" dirty="0" err="1">
                <a:latin typeface="Times New Roman" pitchFamily="18" charset="0"/>
              </a:rPr>
              <a:t>porttitor</a:t>
            </a:r>
            <a:r>
              <a:rPr lang="en-US" altLang="en-US" sz="2000" dirty="0">
                <a:latin typeface="Times New Roman" pitchFamily="18" charset="0"/>
              </a:rPr>
              <a:t> </a:t>
            </a:r>
            <a:r>
              <a:rPr lang="en-US" altLang="en-US" sz="2000" dirty="0" err="1">
                <a:latin typeface="Times New Roman" pitchFamily="18" charset="0"/>
              </a:rPr>
              <a:t>urna</a:t>
            </a:r>
            <a:r>
              <a:rPr lang="en-US" altLang="en-US" sz="2000" dirty="0">
                <a:latin typeface="Times New Roman" pitchFamily="18" charset="0"/>
              </a:rPr>
              <a:t> </a:t>
            </a:r>
            <a:r>
              <a:rPr lang="en-US" altLang="en-US" sz="2000" dirty="0" err="1">
                <a:latin typeface="Times New Roman" pitchFamily="18" charset="0"/>
              </a:rPr>
              <a:t>consectetur</a:t>
            </a:r>
            <a:r>
              <a:rPr lang="en-US" altLang="en-US" sz="2000" dirty="0">
                <a:latin typeface="Times New Roman" pitchFamily="18" charset="0"/>
              </a:rPr>
              <a:t> </a:t>
            </a:r>
            <a:r>
              <a:rPr lang="en-US" altLang="en-US" sz="2000" dirty="0" err="1">
                <a:latin typeface="Times New Roman" pitchFamily="18" charset="0"/>
              </a:rPr>
              <a:t>eget</a:t>
            </a:r>
            <a:r>
              <a:rPr lang="en-US" altLang="en-US" sz="2000" dirty="0">
                <a:latin typeface="Times New Roman" pitchFamily="18" charset="0"/>
              </a:rPr>
              <a:t>. Vestibulum id </a:t>
            </a:r>
            <a:r>
              <a:rPr lang="en-US" altLang="en-US" sz="2000" dirty="0" err="1">
                <a:latin typeface="Times New Roman" pitchFamily="18" charset="0"/>
              </a:rPr>
              <a:t>turpis</a:t>
            </a:r>
            <a:r>
              <a:rPr lang="en-US" altLang="en-US" sz="2000" dirty="0">
                <a:latin typeface="Times New Roman" pitchFamily="18" charset="0"/>
              </a:rPr>
              <a:t> </a:t>
            </a:r>
            <a:r>
              <a:rPr lang="en-US" altLang="en-US" sz="2000" dirty="0" err="1">
                <a:latin typeface="Times New Roman" pitchFamily="18" charset="0"/>
              </a:rPr>
              <a:t>eget</a:t>
            </a:r>
            <a:r>
              <a:rPr lang="en-US" altLang="en-US" sz="2000" dirty="0">
                <a:latin typeface="Times New Roman" pitchFamily="18" charset="0"/>
              </a:rPr>
              <a:t> </a:t>
            </a:r>
            <a:r>
              <a:rPr lang="en-US" altLang="en-US" sz="2000" dirty="0" err="1">
                <a:latin typeface="Times New Roman" pitchFamily="18" charset="0"/>
              </a:rPr>
              <a:t>elit</a:t>
            </a:r>
            <a:r>
              <a:rPr lang="en-US" altLang="en-US" sz="2000" dirty="0">
                <a:latin typeface="Times New Roman" pitchFamily="18" charset="0"/>
              </a:rPr>
              <a:t> </a:t>
            </a:r>
            <a:r>
              <a:rPr lang="en-US" altLang="en-US" sz="2000" dirty="0" err="1">
                <a:latin typeface="Times New Roman" pitchFamily="18" charset="0"/>
              </a:rPr>
              <a:t>tempor</a:t>
            </a:r>
            <a:r>
              <a:rPr lang="en-US" altLang="en-US" sz="2000" dirty="0">
                <a:latin typeface="Times New Roman" pitchFamily="18" charset="0"/>
              </a:rPr>
              <a:t> </a:t>
            </a:r>
            <a:r>
              <a:rPr lang="en-US" altLang="en-US" sz="2000" dirty="0" err="1">
                <a:latin typeface="Times New Roman" pitchFamily="18" charset="0"/>
              </a:rPr>
              <a:t>faucibus</a:t>
            </a:r>
            <a:r>
              <a:rPr lang="en-US" altLang="en-US" sz="2000" dirty="0">
                <a:latin typeface="Times New Roman" pitchFamily="18" charset="0"/>
              </a:rPr>
              <a:t> a sed diam. </a:t>
            </a:r>
            <a:r>
              <a:rPr lang="en-US" altLang="en-US" sz="2000" dirty="0" err="1">
                <a:latin typeface="Times New Roman" pitchFamily="18" charset="0"/>
              </a:rPr>
              <a:t>Pellentesque</a:t>
            </a:r>
            <a:r>
              <a:rPr lang="en-US" altLang="en-US" sz="2000" dirty="0">
                <a:latin typeface="Times New Roman" pitchFamily="18" charset="0"/>
              </a:rPr>
              <a:t> porta </a:t>
            </a:r>
            <a:r>
              <a:rPr lang="en-US" altLang="en-US" sz="2000" dirty="0" err="1">
                <a:latin typeface="Times New Roman" pitchFamily="18" charset="0"/>
              </a:rPr>
              <a:t>turpis</a:t>
            </a:r>
            <a:r>
              <a:rPr lang="en-US" altLang="en-US" sz="2000" dirty="0">
                <a:latin typeface="Times New Roman" pitchFamily="18" charset="0"/>
              </a:rPr>
              <a:t> vitae </a:t>
            </a:r>
            <a:r>
              <a:rPr lang="en-US" altLang="en-US" sz="2000" dirty="0" err="1">
                <a:latin typeface="Times New Roman" pitchFamily="18" charset="0"/>
              </a:rPr>
              <a:t>accumsan</a:t>
            </a:r>
            <a:r>
              <a:rPr lang="en-US" altLang="en-US" sz="2000" dirty="0">
                <a:latin typeface="Times New Roman" pitchFamily="18" charset="0"/>
              </a:rPr>
              <a:t> </a:t>
            </a:r>
            <a:r>
              <a:rPr lang="en-US" altLang="en-US" sz="2000" dirty="0" err="1">
                <a:latin typeface="Times New Roman" pitchFamily="18" charset="0"/>
              </a:rPr>
              <a:t>placerat</a:t>
            </a:r>
            <a:r>
              <a:rPr lang="en-US" altLang="en-US" sz="2000" dirty="0">
                <a:latin typeface="Times New Roman" pitchFamily="18" charset="0"/>
              </a:rPr>
              <a:t>. </a:t>
            </a:r>
            <a:r>
              <a:rPr lang="en-US" altLang="en-US" sz="2000" dirty="0" err="1">
                <a:latin typeface="Times New Roman" pitchFamily="18" charset="0"/>
              </a:rPr>
              <a:t>Suspendisse</a:t>
            </a:r>
            <a:r>
              <a:rPr lang="en-US" altLang="en-US" sz="2000" dirty="0">
                <a:latin typeface="Times New Roman" pitchFamily="18" charset="0"/>
              </a:rPr>
              <a:t> </a:t>
            </a:r>
            <a:r>
              <a:rPr lang="en-US" altLang="en-US" sz="2000" dirty="0" err="1">
                <a:latin typeface="Times New Roman" pitchFamily="18" charset="0"/>
              </a:rPr>
              <a:t>ullamcorper</a:t>
            </a:r>
            <a:r>
              <a:rPr lang="en-US" altLang="en-US" sz="2000" dirty="0">
                <a:latin typeface="Times New Roman" pitchFamily="18" charset="0"/>
              </a:rPr>
              <a:t> </a:t>
            </a:r>
            <a:r>
              <a:rPr lang="en-US" altLang="en-US" sz="2000" dirty="0" err="1">
                <a:latin typeface="Times New Roman" pitchFamily="18" charset="0"/>
              </a:rPr>
              <a:t>molestie</a:t>
            </a:r>
            <a:r>
              <a:rPr lang="en-US" altLang="en-US" sz="2000" dirty="0">
                <a:latin typeface="Times New Roman" pitchFamily="18" charset="0"/>
              </a:rPr>
              <a:t> </a:t>
            </a:r>
            <a:r>
              <a:rPr lang="en-US" altLang="en-US" sz="2000" dirty="0" err="1">
                <a:latin typeface="Times New Roman" pitchFamily="18" charset="0"/>
              </a:rPr>
              <a:t>blandit</a:t>
            </a:r>
            <a:r>
              <a:rPr lang="en-US" altLang="en-US" sz="2000" dirty="0">
                <a:latin typeface="Times New Roman" pitchFamily="18" charset="0"/>
              </a:rPr>
              <a:t>. </a:t>
            </a:r>
            <a:r>
              <a:rPr lang="en-US" altLang="en-US" sz="2000" dirty="0" err="1">
                <a:latin typeface="Times New Roman" pitchFamily="18" charset="0"/>
              </a:rPr>
              <a:t>Nulla</a:t>
            </a:r>
            <a:r>
              <a:rPr lang="en-US" altLang="en-US" sz="2000" dirty="0">
                <a:latin typeface="Times New Roman" pitchFamily="18" charset="0"/>
              </a:rPr>
              <a:t> ac ex </a:t>
            </a:r>
            <a:r>
              <a:rPr lang="en-US" altLang="en-US" sz="2000" dirty="0" err="1">
                <a:latin typeface="Times New Roman" pitchFamily="18" charset="0"/>
              </a:rPr>
              <a:t>sodales</a:t>
            </a:r>
            <a:r>
              <a:rPr lang="en-US" altLang="en-US" sz="2000" dirty="0">
                <a:latin typeface="Times New Roman" pitchFamily="18" charset="0"/>
              </a:rPr>
              <a:t>, </a:t>
            </a:r>
            <a:r>
              <a:rPr lang="en-US" altLang="en-US" sz="2000" dirty="0" err="1">
                <a:latin typeface="Times New Roman" pitchFamily="18" charset="0"/>
              </a:rPr>
              <a:t>sollicitudin</a:t>
            </a:r>
            <a:r>
              <a:rPr lang="en-US" altLang="en-US" sz="2000" dirty="0">
                <a:latin typeface="Times New Roman" pitchFamily="18" charset="0"/>
              </a:rPr>
              <a:t> </a:t>
            </a:r>
            <a:r>
              <a:rPr lang="en-US" altLang="en-US" sz="2000" dirty="0" err="1">
                <a:latin typeface="Times New Roman" pitchFamily="18" charset="0"/>
              </a:rPr>
              <a:t>orci</a:t>
            </a:r>
            <a:r>
              <a:rPr lang="en-US" altLang="en-US" sz="2000" dirty="0">
                <a:latin typeface="Times New Roman" pitchFamily="18" charset="0"/>
              </a:rPr>
              <a:t> a, </a:t>
            </a:r>
            <a:r>
              <a:rPr lang="en-US" altLang="en-US" sz="2000" dirty="0" err="1">
                <a:latin typeface="Times New Roman" pitchFamily="18" charset="0"/>
              </a:rPr>
              <a:t>placerat</a:t>
            </a:r>
            <a:r>
              <a:rPr lang="en-US" altLang="en-US" sz="2000" dirty="0">
                <a:latin typeface="Times New Roman" pitchFamily="18" charset="0"/>
              </a:rPr>
              <a:t> lorem. Cras </a:t>
            </a:r>
            <a:r>
              <a:rPr lang="en-US" altLang="en-US" sz="2000" dirty="0" err="1">
                <a:latin typeface="Times New Roman" pitchFamily="18" charset="0"/>
              </a:rPr>
              <a:t>massa</a:t>
            </a:r>
            <a:r>
              <a:rPr lang="en-US" altLang="en-US" sz="2000" dirty="0">
                <a:latin typeface="Times New Roman" pitchFamily="18" charset="0"/>
              </a:rPr>
              <a:t> </a:t>
            </a:r>
            <a:r>
              <a:rPr lang="en-US" altLang="en-US" sz="2000" dirty="0" err="1">
                <a:latin typeface="Times New Roman" pitchFamily="18" charset="0"/>
              </a:rPr>
              <a:t>leo</a:t>
            </a:r>
            <a:r>
              <a:rPr lang="en-US" altLang="en-US" sz="2000" dirty="0">
                <a:latin typeface="Times New Roman" pitchFamily="18" charset="0"/>
              </a:rPr>
              <a:t>, lacinia at ligula et, </a:t>
            </a:r>
            <a:r>
              <a:rPr lang="en-US" altLang="en-US" sz="2000" dirty="0" err="1">
                <a:latin typeface="Times New Roman" pitchFamily="18" charset="0"/>
              </a:rPr>
              <a:t>efficitur</a:t>
            </a:r>
            <a:r>
              <a:rPr lang="en-US" altLang="en-US" sz="2000" dirty="0">
                <a:latin typeface="Times New Roman" pitchFamily="18" charset="0"/>
              </a:rPr>
              <a:t> </a:t>
            </a:r>
            <a:r>
              <a:rPr lang="en-US" altLang="en-US" sz="2000" dirty="0" err="1">
                <a:latin typeface="Times New Roman" pitchFamily="18" charset="0"/>
              </a:rPr>
              <a:t>posuere</a:t>
            </a:r>
            <a:r>
              <a:rPr lang="en-US" altLang="en-US" sz="2000" dirty="0">
                <a:latin typeface="Times New Roman" pitchFamily="18" charset="0"/>
              </a:rPr>
              <a:t> ligula. </a:t>
            </a:r>
            <a:r>
              <a:rPr lang="en-US" altLang="en-US" sz="2000" dirty="0" err="1">
                <a:latin typeface="Times New Roman" pitchFamily="18" charset="0"/>
              </a:rPr>
              <a:t>Nullam</a:t>
            </a:r>
            <a:r>
              <a:rPr lang="en-US" altLang="en-US" sz="2000" dirty="0">
                <a:latin typeface="Times New Roman" pitchFamily="18" charset="0"/>
              </a:rPr>
              <a:t>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malesuada</a:t>
            </a:r>
            <a:r>
              <a:rPr lang="en-US" altLang="en-US" sz="2000" dirty="0">
                <a:latin typeface="Times New Roman" pitchFamily="18" charset="0"/>
              </a:rPr>
              <a:t> lorem.</a:t>
            </a:r>
          </a:p>
          <a:p>
            <a:pPr eaLnBrk="0" hangingPunct="0">
              <a:lnSpc>
                <a:spcPct val="95000"/>
              </a:lnSpc>
            </a:pPr>
            <a:endParaRPr lang="en-US" altLang="en-US" sz="2000" dirty="0">
              <a:latin typeface="Times New Roman" pitchFamily="18" charset="0"/>
            </a:endParaRPr>
          </a:p>
          <a:p>
            <a:pPr eaLnBrk="0" hangingPunct="0">
              <a:lnSpc>
                <a:spcPct val="95000"/>
              </a:lnSpc>
            </a:pPr>
            <a:r>
              <a:rPr lang="en-US" altLang="en-US" sz="2000" dirty="0">
                <a:latin typeface="Times New Roman" pitchFamily="18" charset="0"/>
              </a:rPr>
              <a:t>Morbi id </a:t>
            </a:r>
            <a:r>
              <a:rPr lang="en-US" altLang="en-US" sz="2000" dirty="0" err="1">
                <a:latin typeface="Times New Roman" pitchFamily="18" charset="0"/>
              </a:rPr>
              <a:t>lectus</a:t>
            </a:r>
            <a:r>
              <a:rPr lang="en-US" altLang="en-US" sz="2000" dirty="0">
                <a:latin typeface="Times New Roman" pitchFamily="18" charset="0"/>
              </a:rPr>
              <a:t> </a:t>
            </a:r>
            <a:r>
              <a:rPr lang="en-US" altLang="en-US" sz="2000" dirty="0" err="1">
                <a:latin typeface="Times New Roman" pitchFamily="18" charset="0"/>
              </a:rPr>
              <a:t>vulputate</a:t>
            </a:r>
            <a:r>
              <a:rPr lang="en-US" altLang="en-US" sz="2000" dirty="0">
                <a:latin typeface="Times New Roman" pitchFamily="18" charset="0"/>
              </a:rPr>
              <a:t>, </a:t>
            </a:r>
            <a:r>
              <a:rPr lang="en-US" altLang="en-US" sz="2000" dirty="0" err="1">
                <a:latin typeface="Times New Roman" pitchFamily="18" charset="0"/>
              </a:rPr>
              <a:t>condimentum</a:t>
            </a:r>
            <a:r>
              <a:rPr lang="en-US" altLang="en-US" sz="2000" dirty="0">
                <a:latin typeface="Times New Roman" pitchFamily="18" charset="0"/>
              </a:rPr>
              <a:t> </a:t>
            </a:r>
            <a:r>
              <a:rPr lang="en-US" altLang="en-US" sz="2000" dirty="0" err="1">
                <a:latin typeface="Times New Roman" pitchFamily="18" charset="0"/>
              </a:rPr>
              <a:t>neque</a:t>
            </a:r>
            <a:r>
              <a:rPr lang="en-US" altLang="en-US" sz="2000" dirty="0">
                <a:latin typeface="Times New Roman" pitchFamily="18" charset="0"/>
              </a:rPr>
              <a:t> vitae, </a:t>
            </a:r>
            <a:r>
              <a:rPr lang="en-US" altLang="en-US" sz="2000" dirty="0" err="1">
                <a:latin typeface="Times New Roman" pitchFamily="18" charset="0"/>
              </a:rPr>
              <a:t>vehicula</a:t>
            </a:r>
            <a:r>
              <a:rPr lang="en-US" altLang="en-US" sz="2000" dirty="0">
                <a:latin typeface="Times New Roman" pitchFamily="18" charset="0"/>
              </a:rPr>
              <a:t> sem. </a:t>
            </a:r>
            <a:r>
              <a:rPr lang="en-US" altLang="en-US" sz="2000" dirty="0" err="1">
                <a:latin typeface="Times New Roman" pitchFamily="18" charset="0"/>
              </a:rPr>
              <a:t>Suspendisse</a:t>
            </a:r>
            <a:r>
              <a:rPr lang="en-US" altLang="en-US" sz="2000" dirty="0">
                <a:latin typeface="Times New Roman" pitchFamily="18" charset="0"/>
              </a:rPr>
              <a:t> </a:t>
            </a:r>
            <a:r>
              <a:rPr lang="en-US" altLang="en-US" sz="2000" dirty="0" err="1">
                <a:latin typeface="Times New Roman" pitchFamily="18" charset="0"/>
              </a:rPr>
              <a:t>aliquet</a:t>
            </a:r>
            <a:r>
              <a:rPr lang="en-US" altLang="en-US" sz="2000" dirty="0">
                <a:latin typeface="Times New Roman" pitchFamily="18" charset="0"/>
              </a:rPr>
              <a:t> mi in fermentum convallis. Integer </a:t>
            </a:r>
            <a:r>
              <a:rPr lang="en-US" altLang="en-US" sz="2000" dirty="0" err="1">
                <a:latin typeface="Times New Roman" pitchFamily="18" charset="0"/>
              </a:rPr>
              <a:t>faucibus</a:t>
            </a:r>
            <a:r>
              <a:rPr lang="en-US" altLang="en-US" sz="2000" dirty="0">
                <a:latin typeface="Times New Roman" pitchFamily="18" charset="0"/>
              </a:rPr>
              <a:t> </a:t>
            </a:r>
            <a:r>
              <a:rPr lang="en-US" altLang="en-US" sz="2000" dirty="0" err="1">
                <a:latin typeface="Times New Roman" pitchFamily="18" charset="0"/>
              </a:rPr>
              <a:t>arcu</a:t>
            </a:r>
            <a:r>
              <a:rPr lang="en-US" altLang="en-US" sz="2000" dirty="0">
                <a:latin typeface="Times New Roman" pitchFamily="18" charset="0"/>
              </a:rPr>
              <a:t> </a:t>
            </a:r>
            <a:r>
              <a:rPr lang="en-US" altLang="en-US" sz="2000" dirty="0" err="1">
                <a:latin typeface="Times New Roman" pitchFamily="18" charset="0"/>
              </a:rPr>
              <a:t>eget</a:t>
            </a:r>
            <a:r>
              <a:rPr lang="en-US" altLang="en-US" sz="2000" dirty="0">
                <a:latin typeface="Times New Roman" pitchFamily="18" charset="0"/>
              </a:rPr>
              <a:t> </a:t>
            </a:r>
            <a:r>
              <a:rPr lang="en-US" altLang="en-US" sz="2000" dirty="0" err="1">
                <a:latin typeface="Times New Roman" pitchFamily="18" charset="0"/>
              </a:rPr>
              <a:t>urna</a:t>
            </a:r>
            <a:r>
              <a:rPr lang="en-US" altLang="en-US" sz="2000" dirty="0">
                <a:latin typeface="Times New Roman" pitchFamily="18" charset="0"/>
              </a:rPr>
              <a:t> </a:t>
            </a:r>
            <a:r>
              <a:rPr lang="en-US" altLang="en-US" sz="2000" dirty="0" err="1">
                <a:latin typeface="Times New Roman" pitchFamily="18" charset="0"/>
              </a:rPr>
              <a:t>aliquam</a:t>
            </a:r>
            <a:r>
              <a:rPr lang="en-US" altLang="en-US" sz="2000" dirty="0">
                <a:latin typeface="Times New Roman" pitchFamily="18" charset="0"/>
              </a:rPr>
              <a:t>, in </a:t>
            </a:r>
            <a:r>
              <a:rPr lang="en-US" altLang="en-US" sz="2000" dirty="0" err="1">
                <a:latin typeface="Times New Roman" pitchFamily="18" charset="0"/>
              </a:rPr>
              <a:t>molestie</a:t>
            </a:r>
            <a:r>
              <a:rPr lang="en-US" altLang="en-US" sz="2000" dirty="0">
                <a:latin typeface="Times New Roman" pitchFamily="18" charset="0"/>
              </a:rPr>
              <a:t> ex </a:t>
            </a:r>
            <a:r>
              <a:rPr lang="en-US" altLang="en-US" sz="2000" dirty="0" err="1">
                <a:latin typeface="Times New Roman" pitchFamily="18" charset="0"/>
              </a:rPr>
              <a:t>porttitor</a:t>
            </a:r>
            <a:r>
              <a:rPr lang="en-US" altLang="en-US" sz="2000" dirty="0">
                <a:latin typeface="Times New Roman" pitchFamily="18" charset="0"/>
              </a:rPr>
              <a:t>. Sed et semper dolor. Vestibulum non </a:t>
            </a:r>
            <a:r>
              <a:rPr lang="en-US" altLang="en-US" sz="2000" dirty="0" err="1">
                <a:latin typeface="Times New Roman" pitchFamily="18" charset="0"/>
              </a:rPr>
              <a:t>arcu</a:t>
            </a:r>
            <a:r>
              <a:rPr lang="en-US" altLang="en-US" sz="2000" dirty="0">
                <a:latin typeface="Times New Roman" pitchFamily="18" charset="0"/>
              </a:rPr>
              <a:t> sit </a:t>
            </a:r>
            <a:r>
              <a:rPr lang="en-US" altLang="en-US" sz="2000" dirty="0" err="1">
                <a:latin typeface="Times New Roman" pitchFamily="18" charset="0"/>
              </a:rPr>
              <a:t>amet</a:t>
            </a:r>
            <a:r>
              <a:rPr lang="en-US" altLang="en-US" sz="2000" dirty="0">
                <a:latin typeface="Times New Roman" pitchFamily="18" charset="0"/>
              </a:rPr>
              <a:t> dui fermentum pulvinar. Sed non </a:t>
            </a:r>
            <a:r>
              <a:rPr lang="en-US" altLang="en-US" sz="2000" dirty="0" err="1">
                <a:latin typeface="Times New Roman" pitchFamily="18" charset="0"/>
              </a:rPr>
              <a:t>condimentum</a:t>
            </a:r>
            <a:r>
              <a:rPr lang="en-US" altLang="en-US" sz="2000" dirty="0">
                <a:latin typeface="Times New Roman" pitchFamily="18" charset="0"/>
              </a:rPr>
              <a:t> </a:t>
            </a:r>
            <a:r>
              <a:rPr lang="en-US" altLang="en-US" sz="2000" dirty="0" err="1">
                <a:latin typeface="Times New Roman" pitchFamily="18" charset="0"/>
              </a:rPr>
              <a:t>purus</a:t>
            </a:r>
            <a:r>
              <a:rPr lang="en-US" altLang="en-US" sz="2000" dirty="0">
                <a:latin typeface="Times New Roman" pitchFamily="18" charset="0"/>
              </a:rPr>
              <a:t>. Ut </a:t>
            </a:r>
            <a:r>
              <a:rPr lang="en-US" altLang="en-US" sz="2000" dirty="0" err="1">
                <a:latin typeface="Times New Roman" pitchFamily="18" charset="0"/>
              </a:rPr>
              <a:t>ut</a:t>
            </a:r>
            <a:r>
              <a:rPr lang="en-US" altLang="en-US" sz="2000" dirty="0">
                <a:latin typeface="Times New Roman" pitchFamily="18" charset="0"/>
              </a:rPr>
              <a:t> </a:t>
            </a:r>
            <a:r>
              <a:rPr lang="en-US" altLang="en-US" sz="2000" dirty="0" err="1">
                <a:latin typeface="Times New Roman" pitchFamily="18" charset="0"/>
              </a:rPr>
              <a:t>nunc</a:t>
            </a:r>
            <a:r>
              <a:rPr lang="en-US" altLang="en-US" sz="2000" dirty="0">
                <a:latin typeface="Times New Roman" pitchFamily="18" charset="0"/>
              </a:rPr>
              <a:t> </a:t>
            </a:r>
            <a:r>
              <a:rPr lang="en-US" altLang="en-US" sz="2000" dirty="0" err="1">
                <a:latin typeface="Times New Roman" pitchFamily="18" charset="0"/>
              </a:rPr>
              <a:t>eget</a:t>
            </a:r>
            <a:r>
              <a:rPr lang="en-US" altLang="en-US" sz="2000" dirty="0">
                <a:latin typeface="Times New Roman" pitchFamily="18" charset="0"/>
              </a:rPr>
              <a:t> </a:t>
            </a:r>
            <a:r>
              <a:rPr lang="en-US" altLang="en-US" sz="2000" dirty="0" err="1">
                <a:latin typeface="Times New Roman" pitchFamily="18" charset="0"/>
              </a:rPr>
              <a:t>purus</a:t>
            </a:r>
            <a:r>
              <a:rPr lang="en-US" altLang="en-US" sz="2000" dirty="0">
                <a:latin typeface="Times New Roman" pitchFamily="18" charset="0"/>
              </a:rPr>
              <a:t> </a:t>
            </a:r>
            <a:r>
              <a:rPr lang="en-US" altLang="en-US" sz="2000" dirty="0" err="1">
                <a:latin typeface="Times New Roman" pitchFamily="18" charset="0"/>
              </a:rPr>
              <a:t>porttitor</a:t>
            </a:r>
            <a:r>
              <a:rPr lang="en-US" altLang="en-US" sz="2000" dirty="0">
                <a:latin typeface="Times New Roman" pitchFamily="18" charset="0"/>
              </a:rPr>
              <a:t> vestibulum </a:t>
            </a:r>
            <a:r>
              <a:rPr lang="en-US" altLang="en-US" sz="2000" dirty="0" err="1">
                <a:latin typeface="Times New Roman" pitchFamily="18" charset="0"/>
              </a:rPr>
              <a:t>ut</a:t>
            </a:r>
            <a:r>
              <a:rPr lang="en-US" altLang="en-US" sz="2000" dirty="0">
                <a:latin typeface="Times New Roman" pitchFamily="18" charset="0"/>
              </a:rPr>
              <a:t> non </a:t>
            </a:r>
            <a:r>
              <a:rPr lang="en-US" altLang="en-US" sz="2000" dirty="0" err="1">
                <a:latin typeface="Times New Roman" pitchFamily="18" charset="0"/>
              </a:rPr>
              <a:t>enim</a:t>
            </a:r>
            <a:r>
              <a:rPr lang="en-US" altLang="en-US" sz="2000" dirty="0">
                <a:latin typeface="Times New Roman" pitchFamily="18" charset="0"/>
              </a:rPr>
              <a:t>. </a:t>
            </a:r>
            <a:r>
              <a:rPr lang="en-US" altLang="en-US" sz="2000" dirty="0" err="1">
                <a:latin typeface="Times New Roman" pitchFamily="18" charset="0"/>
              </a:rPr>
              <a:t>Nulla</a:t>
            </a:r>
            <a:r>
              <a:rPr lang="en-US" altLang="en-US" sz="2000" dirty="0">
                <a:latin typeface="Times New Roman" pitchFamily="18" charset="0"/>
              </a:rPr>
              <a:t> </a:t>
            </a:r>
            <a:r>
              <a:rPr lang="en-US" altLang="en-US" sz="2000" dirty="0" err="1">
                <a:latin typeface="Times New Roman" pitchFamily="18" charset="0"/>
              </a:rPr>
              <a:t>tincidunt</a:t>
            </a:r>
            <a:r>
              <a:rPr lang="en-US" altLang="en-US" sz="2000" dirty="0">
                <a:latin typeface="Times New Roman" pitchFamily="18" charset="0"/>
              </a:rPr>
              <a:t> </a:t>
            </a:r>
            <a:r>
              <a:rPr lang="en-US" altLang="en-US" sz="2000" dirty="0" err="1">
                <a:latin typeface="Times New Roman" pitchFamily="18" charset="0"/>
              </a:rPr>
              <a:t>blandit</a:t>
            </a:r>
            <a:r>
              <a:rPr lang="en-US" altLang="en-US" sz="2000" dirty="0">
                <a:latin typeface="Times New Roman" pitchFamily="18" charset="0"/>
              </a:rPr>
              <a:t> </a:t>
            </a:r>
            <a:r>
              <a:rPr lang="en-US" altLang="en-US" sz="2000" dirty="0" err="1">
                <a:latin typeface="Times New Roman" pitchFamily="18" charset="0"/>
              </a:rPr>
              <a:t>felis</a:t>
            </a:r>
            <a:r>
              <a:rPr lang="en-US" altLang="en-US" sz="2000" dirty="0">
                <a:latin typeface="Times New Roman" pitchFamily="18" charset="0"/>
              </a:rPr>
              <a:t> id </a:t>
            </a:r>
            <a:r>
              <a:rPr lang="en-US" altLang="en-US" sz="2000" dirty="0" err="1">
                <a:latin typeface="Times New Roman" pitchFamily="18" charset="0"/>
              </a:rPr>
              <a:t>rutrum</a:t>
            </a:r>
            <a:r>
              <a:rPr lang="en-US" altLang="en-US" sz="2000" dirty="0">
                <a:latin typeface="Times New Roman" pitchFamily="18" charset="0"/>
              </a:rPr>
              <a:t>. </a:t>
            </a:r>
            <a:r>
              <a:rPr lang="en-US" altLang="en-US" sz="2000" dirty="0" err="1">
                <a:latin typeface="Times New Roman" pitchFamily="18" charset="0"/>
              </a:rPr>
              <a:t>Suspendisse</a:t>
            </a:r>
            <a:r>
              <a:rPr lang="en-US" altLang="en-US" sz="2000" dirty="0">
                <a:latin typeface="Times New Roman" pitchFamily="18" charset="0"/>
              </a:rPr>
              <a:t> </a:t>
            </a:r>
            <a:r>
              <a:rPr lang="en-US" altLang="en-US" sz="2000" dirty="0" err="1">
                <a:latin typeface="Times New Roman" pitchFamily="18" charset="0"/>
              </a:rPr>
              <a:t>nulla</a:t>
            </a:r>
            <a:r>
              <a:rPr lang="en-US" altLang="en-US" sz="2000" dirty="0">
                <a:latin typeface="Times New Roman" pitchFamily="18" charset="0"/>
              </a:rPr>
              <a:t> </a:t>
            </a:r>
            <a:r>
              <a:rPr lang="en-US" altLang="en-US" sz="2000" dirty="0" err="1">
                <a:latin typeface="Times New Roman" pitchFamily="18" charset="0"/>
              </a:rPr>
              <a:t>elit</a:t>
            </a:r>
            <a:r>
              <a:rPr lang="en-US" altLang="en-US" sz="2000" dirty="0">
                <a:latin typeface="Times New Roman" pitchFamily="18" charset="0"/>
              </a:rPr>
              <a:t>, </a:t>
            </a:r>
            <a:r>
              <a:rPr lang="en-US" altLang="en-US" sz="2000" dirty="0" err="1">
                <a:latin typeface="Times New Roman" pitchFamily="18" charset="0"/>
              </a:rPr>
              <a:t>aliquet</a:t>
            </a:r>
            <a:r>
              <a:rPr lang="en-US" altLang="en-US" sz="2000" dirty="0">
                <a:latin typeface="Times New Roman" pitchFamily="18" charset="0"/>
              </a:rPr>
              <a:t> sed </a:t>
            </a:r>
            <a:r>
              <a:rPr lang="en-US" altLang="en-US" sz="2000" dirty="0" err="1">
                <a:latin typeface="Times New Roman" pitchFamily="18" charset="0"/>
              </a:rPr>
              <a:t>quam</a:t>
            </a:r>
            <a:r>
              <a:rPr lang="en-US" altLang="en-US" sz="2000" dirty="0">
                <a:latin typeface="Times New Roman" pitchFamily="18" charset="0"/>
              </a:rPr>
              <a:t> </a:t>
            </a:r>
            <a:r>
              <a:rPr lang="en-US" altLang="en-US" sz="2000" dirty="0" err="1">
                <a:latin typeface="Times New Roman" pitchFamily="18" charset="0"/>
              </a:rPr>
              <a:t>eget</a:t>
            </a:r>
            <a:r>
              <a:rPr lang="en-US" altLang="en-US" sz="2000" dirty="0">
                <a:latin typeface="Times New Roman" pitchFamily="18" charset="0"/>
              </a:rPr>
              <a:t>, </a:t>
            </a:r>
            <a:r>
              <a:rPr lang="en-US" altLang="en-US" sz="2000" dirty="0" err="1">
                <a:latin typeface="Times New Roman" pitchFamily="18" charset="0"/>
              </a:rPr>
              <a:t>rutrum</a:t>
            </a:r>
            <a:r>
              <a:rPr lang="en-US" altLang="en-US" sz="2000" dirty="0">
                <a:latin typeface="Times New Roman" pitchFamily="18" charset="0"/>
              </a:rPr>
              <a:t> </a:t>
            </a:r>
            <a:r>
              <a:rPr lang="en-US" altLang="en-US" sz="2000" dirty="0" err="1">
                <a:latin typeface="Times New Roman" pitchFamily="18" charset="0"/>
              </a:rPr>
              <a:t>interdum</a:t>
            </a:r>
            <a:r>
              <a:rPr lang="en-US" altLang="en-US" sz="2000" dirty="0">
                <a:latin typeface="Times New Roman" pitchFamily="18" charset="0"/>
              </a:rPr>
              <a:t> </a:t>
            </a:r>
            <a:r>
              <a:rPr lang="en-US" altLang="en-US" sz="2000" dirty="0" err="1">
                <a:latin typeface="Times New Roman" pitchFamily="18" charset="0"/>
              </a:rPr>
              <a:t>eros</a:t>
            </a:r>
            <a:r>
              <a:rPr lang="en-US" altLang="en-US" sz="2000" dirty="0">
                <a:latin typeface="Times New Roman" pitchFamily="18" charset="0"/>
              </a:rPr>
              <a:t>. In in dui </a:t>
            </a:r>
            <a:r>
              <a:rPr lang="en-US" altLang="en-US" sz="2000" dirty="0" err="1">
                <a:latin typeface="Times New Roman" pitchFamily="18" charset="0"/>
              </a:rPr>
              <a:t>leo</a:t>
            </a:r>
            <a:r>
              <a:rPr lang="en-US" altLang="en-US" sz="2000" dirty="0">
                <a:latin typeface="Times New Roman" pitchFamily="18" charset="0"/>
              </a:rPr>
              <a:t>. </a:t>
            </a:r>
            <a:r>
              <a:rPr lang="en-US" altLang="en-US" sz="2000" dirty="0" err="1">
                <a:latin typeface="Times New Roman" pitchFamily="18" charset="0"/>
              </a:rPr>
              <a:t>Pellentesque</a:t>
            </a:r>
            <a:r>
              <a:rPr lang="en-US" altLang="en-US" sz="2000" dirty="0">
                <a:latin typeface="Times New Roman" pitchFamily="18" charset="0"/>
              </a:rPr>
              <a:t> </a:t>
            </a:r>
            <a:r>
              <a:rPr lang="en-US" altLang="en-US" sz="2000" dirty="0" err="1">
                <a:latin typeface="Times New Roman" pitchFamily="18" charset="0"/>
              </a:rPr>
              <a:t>suscipit</a:t>
            </a:r>
            <a:r>
              <a:rPr lang="en-US" altLang="en-US" sz="2000" dirty="0">
                <a:latin typeface="Times New Roman" pitchFamily="18" charset="0"/>
              </a:rPr>
              <a:t> lorem non dui </a:t>
            </a:r>
            <a:r>
              <a:rPr lang="en-US" altLang="en-US" sz="2000" dirty="0" err="1">
                <a:latin typeface="Times New Roman" pitchFamily="18" charset="0"/>
              </a:rPr>
              <a:t>aliquam</a:t>
            </a:r>
            <a:r>
              <a:rPr lang="en-US" altLang="en-US" sz="2000" dirty="0">
                <a:latin typeface="Times New Roman" pitchFamily="18" charset="0"/>
              </a:rPr>
              <a:t> </a:t>
            </a:r>
            <a:r>
              <a:rPr lang="en-US" altLang="en-US" sz="2000" dirty="0" err="1">
                <a:latin typeface="Times New Roman" pitchFamily="18" charset="0"/>
              </a:rPr>
              <a:t>fringilla</a:t>
            </a:r>
            <a:r>
              <a:rPr lang="en-US" altLang="en-US" sz="2000" dirty="0">
                <a:latin typeface="Times New Roman" pitchFamily="18" charset="0"/>
              </a:rPr>
              <a:t>. In </a:t>
            </a:r>
            <a:r>
              <a:rPr lang="en-US" altLang="en-US" sz="2000" dirty="0" err="1">
                <a:latin typeface="Times New Roman" pitchFamily="18" charset="0"/>
              </a:rPr>
              <a:t>hac</a:t>
            </a:r>
            <a:r>
              <a:rPr lang="en-US" altLang="en-US" sz="2000" dirty="0">
                <a:latin typeface="Times New Roman" pitchFamily="18" charset="0"/>
              </a:rPr>
              <a:t> </a:t>
            </a:r>
            <a:r>
              <a:rPr lang="en-US" altLang="en-US" sz="2000" dirty="0" err="1">
                <a:latin typeface="Times New Roman" pitchFamily="18" charset="0"/>
              </a:rPr>
              <a:t>habitasse</a:t>
            </a:r>
            <a:r>
              <a:rPr lang="en-US" altLang="en-US" sz="2000" dirty="0">
                <a:latin typeface="Times New Roman" pitchFamily="18" charset="0"/>
              </a:rPr>
              <a:t> </a:t>
            </a:r>
            <a:r>
              <a:rPr lang="en-US" altLang="en-US" sz="2000" dirty="0" err="1">
                <a:latin typeface="Times New Roman" pitchFamily="18" charset="0"/>
              </a:rPr>
              <a:t>platea</a:t>
            </a:r>
            <a:r>
              <a:rPr lang="en-US" altLang="en-US" sz="2000" dirty="0">
                <a:latin typeface="Times New Roman" pitchFamily="18" charset="0"/>
              </a:rPr>
              <a:t> </a:t>
            </a:r>
            <a:r>
              <a:rPr lang="en-US" altLang="en-US" sz="2000" dirty="0" err="1">
                <a:latin typeface="Times New Roman" pitchFamily="18" charset="0"/>
              </a:rPr>
              <a:t>dictumst</a:t>
            </a:r>
            <a:r>
              <a:rPr lang="en-US" altLang="en-US" sz="2000" dirty="0">
                <a:latin typeface="Times New Roman" pitchFamily="18" charset="0"/>
              </a:rPr>
              <a:t>. </a:t>
            </a:r>
            <a:r>
              <a:rPr lang="en-US" altLang="en-US" sz="2000" dirty="0" err="1">
                <a:latin typeface="Times New Roman" pitchFamily="18" charset="0"/>
              </a:rPr>
              <a:t>Pellentesque</a:t>
            </a:r>
            <a:r>
              <a:rPr lang="en-US" altLang="en-US" sz="2000" dirty="0">
                <a:latin typeface="Times New Roman" pitchFamily="18" charset="0"/>
              </a:rPr>
              <a:t> vestibulum </a:t>
            </a:r>
            <a:r>
              <a:rPr lang="en-US" altLang="en-US" sz="2000" dirty="0" err="1">
                <a:latin typeface="Times New Roman" pitchFamily="18" charset="0"/>
              </a:rPr>
              <a:t>nibh</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dui dictum, </a:t>
            </a:r>
            <a:r>
              <a:rPr lang="en-US" altLang="en-US" sz="2000" dirty="0" err="1">
                <a:latin typeface="Times New Roman" pitchFamily="18" charset="0"/>
              </a:rPr>
              <a:t>quis</a:t>
            </a:r>
            <a:r>
              <a:rPr lang="en-US" altLang="en-US" sz="2000" dirty="0">
                <a:latin typeface="Times New Roman" pitchFamily="18" charset="0"/>
              </a:rPr>
              <a:t> </a:t>
            </a:r>
            <a:r>
              <a:rPr lang="en-US" altLang="en-US" sz="2000" dirty="0" err="1">
                <a:latin typeface="Times New Roman" pitchFamily="18" charset="0"/>
              </a:rPr>
              <a:t>dapibus</a:t>
            </a:r>
            <a:r>
              <a:rPr lang="en-US" altLang="en-US" sz="2000" dirty="0">
                <a:latin typeface="Times New Roman" pitchFamily="18" charset="0"/>
              </a:rPr>
              <a:t> </a:t>
            </a:r>
            <a:r>
              <a:rPr lang="en-US" altLang="en-US" sz="2000" dirty="0" err="1">
                <a:latin typeface="Times New Roman" pitchFamily="18" charset="0"/>
              </a:rPr>
              <a:t>orci</a:t>
            </a:r>
            <a:r>
              <a:rPr lang="en-US" altLang="en-US" sz="2000" dirty="0">
                <a:latin typeface="Times New Roman" pitchFamily="18" charset="0"/>
              </a:rPr>
              <a:t> fermentum. </a:t>
            </a:r>
            <a:r>
              <a:rPr lang="en-US" altLang="en-US" sz="2000" dirty="0" err="1">
                <a:latin typeface="Times New Roman" pitchFamily="18" charset="0"/>
              </a:rPr>
              <a:t>Mauris</a:t>
            </a:r>
            <a:r>
              <a:rPr lang="en-US" altLang="en-US" sz="2000" dirty="0">
                <a:latin typeface="Times New Roman" pitchFamily="18" charset="0"/>
              </a:rPr>
              <a:t> </a:t>
            </a:r>
            <a:r>
              <a:rPr lang="en-US" altLang="en-US" sz="2000" dirty="0" err="1">
                <a:latin typeface="Times New Roman" pitchFamily="18" charset="0"/>
              </a:rPr>
              <a:t>tincidunt</a:t>
            </a:r>
            <a:r>
              <a:rPr lang="en-US" altLang="en-US" sz="2000" dirty="0">
                <a:latin typeface="Times New Roman" pitchFamily="18" charset="0"/>
              </a:rPr>
              <a:t> non </a:t>
            </a:r>
            <a:r>
              <a:rPr lang="en-US" altLang="en-US" sz="2000" dirty="0" err="1">
                <a:latin typeface="Times New Roman" pitchFamily="18" charset="0"/>
              </a:rPr>
              <a:t>erat</a:t>
            </a:r>
            <a:r>
              <a:rPr lang="en-US" altLang="en-US" sz="2000" dirty="0">
                <a:latin typeface="Times New Roman" pitchFamily="18" charset="0"/>
              </a:rPr>
              <a:t> a </a:t>
            </a:r>
            <a:r>
              <a:rPr lang="en-US" altLang="en-US" sz="2000" dirty="0" err="1">
                <a:latin typeface="Times New Roman" pitchFamily="18" charset="0"/>
              </a:rPr>
              <a:t>ullamcorper</a:t>
            </a:r>
            <a:r>
              <a:rPr lang="en-US" altLang="en-US" sz="2000" dirty="0">
                <a:latin typeface="Times New Roman" pitchFamily="18" charset="0"/>
              </a:rPr>
              <a:t>. Sed </a:t>
            </a:r>
            <a:r>
              <a:rPr lang="en-US" altLang="en-US" sz="2000" dirty="0" err="1">
                <a:latin typeface="Times New Roman" pitchFamily="18" charset="0"/>
              </a:rPr>
              <a:t>congue</a:t>
            </a:r>
            <a:r>
              <a:rPr lang="en-US" altLang="en-US" sz="2000" dirty="0">
                <a:latin typeface="Times New Roman" pitchFamily="18" charset="0"/>
              </a:rPr>
              <a:t> ante vel </a:t>
            </a:r>
            <a:r>
              <a:rPr lang="en-US" altLang="en-US" sz="2000" dirty="0" err="1">
                <a:latin typeface="Times New Roman" pitchFamily="18" charset="0"/>
              </a:rPr>
              <a:t>sapien</a:t>
            </a:r>
            <a:r>
              <a:rPr lang="en-US" altLang="en-US" sz="2000" dirty="0">
                <a:latin typeface="Times New Roman" pitchFamily="18" charset="0"/>
              </a:rPr>
              <a:t> pulvinar </a:t>
            </a:r>
            <a:r>
              <a:rPr lang="en-US" altLang="en-US" sz="2000" dirty="0" err="1">
                <a:latin typeface="Times New Roman" pitchFamily="18" charset="0"/>
              </a:rPr>
              <a:t>imperdiet</a:t>
            </a:r>
            <a:r>
              <a:rPr lang="en-US" altLang="en-US" sz="2000" dirty="0">
                <a:latin typeface="Times New Roman" pitchFamily="18" charset="0"/>
              </a:rPr>
              <a:t>. Vestibulum </a:t>
            </a:r>
            <a:r>
              <a:rPr lang="en-US" altLang="en-US" sz="2000" dirty="0" err="1">
                <a:latin typeface="Times New Roman" pitchFamily="18" charset="0"/>
              </a:rPr>
              <a:t>auctor</a:t>
            </a:r>
            <a:r>
              <a:rPr lang="en-US" altLang="en-US" sz="2000" dirty="0">
                <a:latin typeface="Times New Roman" pitchFamily="18" charset="0"/>
              </a:rPr>
              <a:t> ligula </a:t>
            </a:r>
            <a:r>
              <a:rPr lang="en-US" altLang="en-US" sz="2000" dirty="0" err="1">
                <a:latin typeface="Times New Roman" pitchFamily="18" charset="0"/>
              </a:rPr>
              <a:t>ut</a:t>
            </a:r>
            <a:r>
              <a:rPr lang="en-US" altLang="en-US" sz="2000" dirty="0">
                <a:latin typeface="Times New Roman" pitchFamily="18" charset="0"/>
              </a:rPr>
              <a:t> </a:t>
            </a:r>
            <a:r>
              <a:rPr lang="en-US" altLang="en-US" sz="2000" dirty="0" err="1">
                <a:latin typeface="Times New Roman" pitchFamily="18" charset="0"/>
              </a:rPr>
              <a:t>mollis</a:t>
            </a:r>
            <a:r>
              <a:rPr lang="en-US" altLang="en-US" sz="2000" dirty="0">
                <a:latin typeface="Times New Roman" pitchFamily="18" charset="0"/>
              </a:rPr>
              <a:t> </a:t>
            </a:r>
            <a:r>
              <a:rPr lang="en-US" altLang="en-US" sz="2000" dirty="0" err="1">
                <a:latin typeface="Times New Roman" pitchFamily="18" charset="0"/>
              </a:rPr>
              <a:t>viverra</a:t>
            </a:r>
            <a:r>
              <a:rPr lang="en-US" altLang="en-US" sz="2000" dirty="0">
                <a:latin typeface="Times New Roman" pitchFamily="18" charset="0"/>
              </a:rPr>
              <a:t>.</a:t>
            </a:r>
          </a:p>
          <a:p>
            <a:pPr eaLnBrk="0" hangingPunct="0">
              <a:lnSpc>
                <a:spcPct val="95000"/>
              </a:lnSpc>
            </a:pPr>
            <a:endParaRPr lang="en-US" altLang="en-US" sz="2000" dirty="0">
              <a:latin typeface="Times New Roman" pitchFamily="18" charset="0"/>
            </a:endParaRPr>
          </a:p>
          <a:p>
            <a:pPr eaLnBrk="0" hangingPunct="0">
              <a:lnSpc>
                <a:spcPct val="95000"/>
              </a:lnSpc>
            </a:pPr>
            <a:r>
              <a:rPr lang="en-US" altLang="en-US" sz="2000" dirty="0" err="1">
                <a:latin typeface="Times New Roman" pitchFamily="18" charset="0"/>
              </a:rPr>
              <a:t>Pellentesque</a:t>
            </a:r>
            <a:r>
              <a:rPr lang="en-US" altLang="en-US" sz="2000" dirty="0">
                <a:latin typeface="Times New Roman" pitchFamily="18" charset="0"/>
              </a:rPr>
              <a:t> habitant </a:t>
            </a:r>
            <a:r>
              <a:rPr lang="en-US" altLang="en-US" sz="2000" dirty="0" err="1">
                <a:latin typeface="Times New Roman" pitchFamily="18" charset="0"/>
              </a:rPr>
              <a:t>morbi</a:t>
            </a:r>
            <a:r>
              <a:rPr lang="en-US" altLang="en-US" sz="2000" dirty="0">
                <a:latin typeface="Times New Roman" pitchFamily="18" charset="0"/>
              </a:rPr>
              <a:t> </a:t>
            </a:r>
            <a:r>
              <a:rPr lang="en-US" altLang="en-US" sz="2000" dirty="0" err="1">
                <a:latin typeface="Times New Roman" pitchFamily="18" charset="0"/>
              </a:rPr>
              <a:t>tristique</a:t>
            </a:r>
            <a:r>
              <a:rPr lang="en-US" altLang="en-US" sz="2000" dirty="0">
                <a:latin typeface="Times New Roman" pitchFamily="18" charset="0"/>
              </a:rPr>
              <a:t> </a:t>
            </a:r>
            <a:r>
              <a:rPr lang="en-US" altLang="en-US" sz="2000" dirty="0" err="1">
                <a:latin typeface="Times New Roman" pitchFamily="18" charset="0"/>
              </a:rPr>
              <a:t>senectus</a:t>
            </a:r>
            <a:r>
              <a:rPr lang="en-US" altLang="en-US" sz="2000" dirty="0">
                <a:latin typeface="Times New Roman" pitchFamily="18" charset="0"/>
              </a:rPr>
              <a:t> et </a:t>
            </a:r>
            <a:r>
              <a:rPr lang="en-US" altLang="en-US" sz="2000" dirty="0" err="1">
                <a:latin typeface="Times New Roman" pitchFamily="18" charset="0"/>
              </a:rPr>
              <a:t>netus</a:t>
            </a:r>
            <a:r>
              <a:rPr lang="en-US" altLang="en-US" sz="2000" dirty="0">
                <a:latin typeface="Times New Roman" pitchFamily="18" charset="0"/>
              </a:rPr>
              <a:t> et </a:t>
            </a:r>
            <a:r>
              <a:rPr lang="en-US" altLang="en-US" sz="2000" dirty="0" err="1">
                <a:latin typeface="Times New Roman" pitchFamily="18" charset="0"/>
              </a:rPr>
              <a:t>malesuada</a:t>
            </a:r>
            <a:r>
              <a:rPr lang="en-US" altLang="en-US" sz="2000" dirty="0">
                <a:latin typeface="Times New Roman" pitchFamily="18" charset="0"/>
              </a:rPr>
              <a:t> fames ac </a:t>
            </a:r>
            <a:r>
              <a:rPr lang="en-US" altLang="en-US" sz="2000" dirty="0" err="1">
                <a:latin typeface="Times New Roman" pitchFamily="18" charset="0"/>
              </a:rPr>
              <a:t>turpis</a:t>
            </a:r>
            <a:r>
              <a:rPr lang="en-US" altLang="en-US" sz="2000" dirty="0">
                <a:latin typeface="Times New Roman" pitchFamily="18" charset="0"/>
              </a:rPr>
              <a:t> </a:t>
            </a:r>
            <a:r>
              <a:rPr lang="en-US" altLang="en-US" sz="2000" dirty="0" err="1">
                <a:latin typeface="Times New Roman" pitchFamily="18" charset="0"/>
              </a:rPr>
              <a:t>egestas</a:t>
            </a:r>
            <a:r>
              <a:rPr lang="en-US" altLang="en-US" sz="2000" dirty="0">
                <a:latin typeface="Times New Roman" pitchFamily="18" charset="0"/>
              </a:rPr>
              <a:t>. Sed in </a:t>
            </a:r>
            <a:r>
              <a:rPr lang="en-US" altLang="en-US" sz="2000" dirty="0" err="1">
                <a:latin typeface="Times New Roman" pitchFamily="18" charset="0"/>
              </a:rPr>
              <a:t>porttitor</a:t>
            </a:r>
            <a:r>
              <a:rPr lang="en-US" altLang="en-US" sz="2000" dirty="0">
                <a:latin typeface="Times New Roman" pitchFamily="18" charset="0"/>
              </a:rPr>
              <a:t> sem. </a:t>
            </a:r>
            <a:r>
              <a:rPr lang="en-US" altLang="en-US" sz="2000" dirty="0" err="1">
                <a:latin typeface="Times New Roman" pitchFamily="18" charset="0"/>
              </a:rPr>
              <a:t>Vivamus</a:t>
            </a:r>
            <a:r>
              <a:rPr lang="en-US" altLang="en-US" sz="2000" dirty="0">
                <a:latin typeface="Times New Roman" pitchFamily="18" charset="0"/>
              </a:rPr>
              <a:t> </a:t>
            </a:r>
            <a:r>
              <a:rPr lang="en-US" altLang="en-US" sz="2000" dirty="0" err="1">
                <a:latin typeface="Times New Roman" pitchFamily="18" charset="0"/>
              </a:rPr>
              <a:t>nec</a:t>
            </a:r>
            <a:r>
              <a:rPr lang="en-US" altLang="en-US" sz="2000" dirty="0">
                <a:latin typeface="Times New Roman" pitchFamily="18" charset="0"/>
              </a:rPr>
              <a:t> </a:t>
            </a:r>
            <a:r>
              <a:rPr lang="en-US" altLang="en-US" sz="2000" dirty="0" err="1">
                <a:latin typeface="Times New Roman" pitchFamily="18" charset="0"/>
              </a:rPr>
              <a:t>malesuada</a:t>
            </a:r>
            <a:r>
              <a:rPr lang="en-US" altLang="en-US" sz="2000" dirty="0">
                <a:latin typeface="Times New Roman" pitchFamily="18" charset="0"/>
              </a:rPr>
              <a:t> </a:t>
            </a:r>
            <a:r>
              <a:rPr lang="en-US" altLang="en-US" sz="2000" dirty="0" err="1">
                <a:latin typeface="Times New Roman" pitchFamily="18" charset="0"/>
              </a:rPr>
              <a:t>erat</a:t>
            </a:r>
            <a:r>
              <a:rPr lang="en-US" altLang="en-US" sz="2000" dirty="0">
                <a:latin typeface="Times New Roman" pitchFamily="18" charset="0"/>
              </a:rPr>
              <a:t>. Sed libero ipsum, lacinia vel semper ac, </a:t>
            </a:r>
            <a:r>
              <a:rPr lang="en-US" altLang="en-US" sz="2000" dirty="0" err="1">
                <a:latin typeface="Times New Roman" pitchFamily="18" charset="0"/>
              </a:rPr>
              <a:t>blandit</a:t>
            </a:r>
            <a:r>
              <a:rPr lang="en-US" altLang="en-US" sz="2000" dirty="0">
                <a:latin typeface="Times New Roman" pitchFamily="18" charset="0"/>
              </a:rPr>
              <a:t> a est. </a:t>
            </a:r>
            <a:r>
              <a:rPr lang="en-US" altLang="en-US" sz="2000" dirty="0" err="1">
                <a:latin typeface="Times New Roman" pitchFamily="18" charset="0"/>
              </a:rPr>
              <a:t>Pellentesque</a:t>
            </a:r>
            <a:r>
              <a:rPr lang="en-US" altLang="en-US" sz="2000" dirty="0">
                <a:latin typeface="Times New Roman" pitchFamily="18" charset="0"/>
              </a:rPr>
              <a:t> habitant </a:t>
            </a:r>
            <a:r>
              <a:rPr lang="en-US" altLang="en-US" sz="2000" dirty="0" err="1">
                <a:latin typeface="Times New Roman" pitchFamily="18" charset="0"/>
              </a:rPr>
              <a:t>morbi</a:t>
            </a:r>
            <a:r>
              <a:rPr lang="en-US" altLang="en-US" sz="2000" dirty="0">
                <a:latin typeface="Times New Roman" pitchFamily="18" charset="0"/>
              </a:rPr>
              <a:t> </a:t>
            </a:r>
            <a:r>
              <a:rPr lang="en-US" altLang="en-US" sz="2000" dirty="0" err="1">
                <a:latin typeface="Times New Roman" pitchFamily="18" charset="0"/>
              </a:rPr>
              <a:t>tristique</a:t>
            </a:r>
            <a:r>
              <a:rPr lang="en-US" altLang="en-US" sz="2000" dirty="0">
                <a:latin typeface="Times New Roman" pitchFamily="18" charset="0"/>
              </a:rPr>
              <a:t> </a:t>
            </a:r>
            <a:r>
              <a:rPr lang="en-US" altLang="en-US" sz="2000" dirty="0" err="1">
                <a:latin typeface="Times New Roman" pitchFamily="18" charset="0"/>
              </a:rPr>
              <a:t>senectus</a:t>
            </a:r>
            <a:r>
              <a:rPr lang="en-US" altLang="en-US" sz="2000" dirty="0">
                <a:latin typeface="Times New Roman" pitchFamily="18" charset="0"/>
              </a:rPr>
              <a:t> et </a:t>
            </a:r>
            <a:r>
              <a:rPr lang="en-US" altLang="en-US" sz="2000" dirty="0" err="1">
                <a:latin typeface="Times New Roman" pitchFamily="18" charset="0"/>
              </a:rPr>
              <a:t>netus</a:t>
            </a:r>
            <a:r>
              <a:rPr lang="en-US" altLang="en-US" sz="2000" dirty="0">
                <a:latin typeface="Times New Roman" pitchFamily="18" charset="0"/>
              </a:rPr>
              <a:t> et </a:t>
            </a:r>
            <a:r>
              <a:rPr lang="en-US" altLang="en-US" sz="2000" dirty="0" err="1">
                <a:latin typeface="Times New Roman" pitchFamily="18" charset="0"/>
              </a:rPr>
              <a:t>malesuada</a:t>
            </a:r>
            <a:r>
              <a:rPr lang="en-US" altLang="en-US" sz="2000" dirty="0">
                <a:latin typeface="Times New Roman" pitchFamily="18" charset="0"/>
              </a:rPr>
              <a:t> fames ac </a:t>
            </a:r>
            <a:r>
              <a:rPr lang="en-US" altLang="en-US" sz="2000" dirty="0" err="1">
                <a:latin typeface="Times New Roman" pitchFamily="18" charset="0"/>
              </a:rPr>
              <a:t>turpis</a:t>
            </a:r>
            <a:r>
              <a:rPr lang="en-US" altLang="en-US" sz="2000" dirty="0">
                <a:latin typeface="Times New Roman" pitchFamily="18" charset="0"/>
              </a:rPr>
              <a:t> </a:t>
            </a:r>
            <a:r>
              <a:rPr lang="en-US" altLang="en-US" sz="2000" dirty="0" err="1">
                <a:latin typeface="Times New Roman" pitchFamily="18" charset="0"/>
              </a:rPr>
              <a:t>egestas</a:t>
            </a:r>
            <a:r>
              <a:rPr lang="en-US" altLang="en-US" sz="2000" dirty="0">
                <a:latin typeface="Times New Roman" pitchFamily="18" charset="0"/>
              </a:rPr>
              <a:t>. </a:t>
            </a:r>
            <a:r>
              <a:rPr lang="en-US" altLang="en-US" sz="2000" dirty="0" err="1">
                <a:latin typeface="Times New Roman" pitchFamily="18" charset="0"/>
              </a:rPr>
              <a:t>Curabitur</a:t>
            </a:r>
            <a:r>
              <a:rPr lang="en-US" altLang="en-US" sz="2000" dirty="0">
                <a:latin typeface="Times New Roman" pitchFamily="18" charset="0"/>
              </a:rPr>
              <a:t> </a:t>
            </a:r>
            <a:r>
              <a:rPr lang="en-US" altLang="en-US" sz="2000" dirty="0" err="1">
                <a:latin typeface="Times New Roman" pitchFamily="18" charset="0"/>
              </a:rPr>
              <a:t>ullamcorper</a:t>
            </a:r>
            <a:r>
              <a:rPr lang="en-US" altLang="en-US" sz="2000" dirty="0">
                <a:latin typeface="Times New Roman" pitchFamily="18" charset="0"/>
              </a:rPr>
              <a:t> lacinia </a:t>
            </a:r>
            <a:r>
              <a:rPr lang="en-US" altLang="en-US" sz="2000" dirty="0" err="1">
                <a:latin typeface="Times New Roman" pitchFamily="18" charset="0"/>
              </a:rPr>
              <a:t>arcu</a:t>
            </a:r>
            <a:r>
              <a:rPr lang="en-US" altLang="en-US" sz="2000" dirty="0">
                <a:latin typeface="Times New Roman" pitchFamily="18" charset="0"/>
              </a:rPr>
              <a:t>, </a:t>
            </a:r>
            <a:r>
              <a:rPr lang="en-US" altLang="en-US" sz="2000" dirty="0" err="1">
                <a:latin typeface="Times New Roman" pitchFamily="18" charset="0"/>
              </a:rPr>
              <a:t>eu</a:t>
            </a:r>
            <a:r>
              <a:rPr lang="en-US" altLang="en-US" sz="2000" dirty="0">
                <a:latin typeface="Times New Roman" pitchFamily="18" charset="0"/>
              </a:rPr>
              <a:t> </a:t>
            </a:r>
            <a:r>
              <a:rPr lang="en-US" altLang="en-US" sz="2000" dirty="0" err="1">
                <a:latin typeface="Times New Roman" pitchFamily="18" charset="0"/>
              </a:rPr>
              <a:t>dignissim</a:t>
            </a:r>
            <a:r>
              <a:rPr lang="en-US" altLang="en-US" sz="2000" dirty="0">
                <a:latin typeface="Times New Roman" pitchFamily="18" charset="0"/>
              </a:rPr>
              <a:t> ante </a:t>
            </a:r>
            <a:r>
              <a:rPr lang="en-US" altLang="en-US" sz="2000" dirty="0" err="1">
                <a:latin typeface="Times New Roman" pitchFamily="18" charset="0"/>
              </a:rPr>
              <a:t>tristique</a:t>
            </a:r>
            <a:r>
              <a:rPr lang="en-US" altLang="en-US" sz="2000" dirty="0">
                <a:latin typeface="Times New Roman" pitchFamily="18" charset="0"/>
              </a:rPr>
              <a:t> </a:t>
            </a:r>
            <a:r>
              <a:rPr lang="en-US" altLang="en-US" sz="2000" dirty="0" err="1">
                <a:latin typeface="Times New Roman" pitchFamily="18" charset="0"/>
              </a:rPr>
              <a:t>ut.</a:t>
            </a:r>
            <a:r>
              <a:rPr lang="en-US" altLang="en-US" sz="2000" dirty="0">
                <a:latin typeface="Times New Roman" pitchFamily="18" charset="0"/>
              </a:rPr>
              <a:t> Nunc </a:t>
            </a:r>
            <a:r>
              <a:rPr lang="en-US" altLang="en-US" sz="2000" dirty="0" err="1">
                <a:latin typeface="Times New Roman" pitchFamily="18" charset="0"/>
              </a:rPr>
              <a:t>mattis</a:t>
            </a:r>
            <a:r>
              <a:rPr lang="en-US" altLang="en-US" sz="2000" dirty="0">
                <a:latin typeface="Times New Roman" pitchFamily="18" charset="0"/>
              </a:rPr>
              <a:t> </a:t>
            </a:r>
            <a:r>
              <a:rPr lang="en-US" altLang="en-US" sz="2000" dirty="0" err="1">
                <a:latin typeface="Times New Roman" pitchFamily="18" charset="0"/>
              </a:rPr>
              <a:t>eu</a:t>
            </a:r>
            <a:r>
              <a:rPr lang="en-US" altLang="en-US" sz="2000" dirty="0">
                <a:latin typeface="Times New Roman" pitchFamily="18" charset="0"/>
              </a:rPr>
              <a:t> </a:t>
            </a:r>
            <a:r>
              <a:rPr lang="en-US" altLang="en-US" sz="2000" dirty="0" err="1">
                <a:latin typeface="Times New Roman" pitchFamily="18" charset="0"/>
              </a:rPr>
              <a:t>est</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a:t>
            </a:r>
            <a:r>
              <a:rPr lang="en-US" altLang="en-US" sz="2000" dirty="0" err="1">
                <a:latin typeface="Times New Roman" pitchFamily="18" charset="0"/>
              </a:rPr>
              <a:t>varius</a:t>
            </a:r>
            <a:r>
              <a:rPr lang="en-US" altLang="en-US" sz="2000" dirty="0">
                <a:latin typeface="Times New Roman" pitchFamily="18" charset="0"/>
              </a:rPr>
              <a:t>.</a:t>
            </a:r>
          </a:p>
          <a:p>
            <a:pPr eaLnBrk="0" hangingPunct="0">
              <a:lnSpc>
                <a:spcPct val="95000"/>
              </a:lnSpc>
            </a:pPr>
            <a:endParaRPr lang="en-US" altLang="en-US" sz="2000" dirty="0">
              <a:latin typeface="Times New Roman" pitchFamily="18" charset="0"/>
            </a:endParaRPr>
          </a:p>
          <a:p>
            <a:pPr eaLnBrk="0" hangingPunct="0">
              <a:lnSpc>
                <a:spcPct val="95000"/>
              </a:lnSpc>
            </a:pPr>
            <a:r>
              <a:rPr lang="en-US" altLang="en-US" sz="2000" dirty="0" err="1">
                <a:latin typeface="Times New Roman" pitchFamily="18" charset="0"/>
              </a:rPr>
              <a:t>Aenean</a:t>
            </a:r>
            <a:r>
              <a:rPr lang="en-US" altLang="en-US" sz="2000" dirty="0">
                <a:latin typeface="Times New Roman" pitchFamily="18" charset="0"/>
              </a:rPr>
              <a:t> </a:t>
            </a:r>
            <a:r>
              <a:rPr lang="en-US" altLang="en-US" sz="2000" dirty="0" err="1">
                <a:latin typeface="Times New Roman" pitchFamily="18" charset="0"/>
              </a:rPr>
              <a:t>varius</a:t>
            </a:r>
            <a:r>
              <a:rPr lang="en-US" altLang="en-US" sz="2000" dirty="0">
                <a:latin typeface="Times New Roman" pitchFamily="18" charset="0"/>
              </a:rPr>
              <a:t> </a:t>
            </a:r>
            <a:r>
              <a:rPr lang="en-US" altLang="en-US" sz="2000" dirty="0" err="1">
                <a:latin typeface="Times New Roman" pitchFamily="18" charset="0"/>
              </a:rPr>
              <a:t>euismod</a:t>
            </a:r>
            <a:r>
              <a:rPr lang="en-US" altLang="en-US" sz="2000" dirty="0">
                <a:latin typeface="Times New Roman" pitchFamily="18" charset="0"/>
              </a:rPr>
              <a:t> </a:t>
            </a:r>
            <a:r>
              <a:rPr lang="en-US" altLang="en-US" sz="2000" dirty="0" err="1">
                <a:latin typeface="Times New Roman" pitchFamily="18" charset="0"/>
              </a:rPr>
              <a:t>neque</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a:t>
            </a:r>
            <a:r>
              <a:rPr lang="en-US" altLang="en-US" sz="2000" dirty="0" err="1">
                <a:latin typeface="Times New Roman" pitchFamily="18" charset="0"/>
              </a:rPr>
              <a:t>pellentesque</a:t>
            </a:r>
            <a:r>
              <a:rPr lang="en-US" altLang="en-US" sz="2000" dirty="0">
                <a:latin typeface="Times New Roman" pitchFamily="18" charset="0"/>
              </a:rPr>
              <a:t>. </a:t>
            </a:r>
            <a:r>
              <a:rPr lang="en-US" altLang="en-US" sz="2000" dirty="0" err="1">
                <a:latin typeface="Times New Roman" pitchFamily="18" charset="0"/>
              </a:rPr>
              <a:t>Nulla</a:t>
            </a:r>
            <a:r>
              <a:rPr lang="en-US" altLang="en-US" sz="2000" dirty="0">
                <a:latin typeface="Times New Roman" pitchFamily="18" charset="0"/>
              </a:rPr>
              <a:t> </a:t>
            </a:r>
            <a:r>
              <a:rPr lang="en-US" altLang="en-US" sz="2000" dirty="0" err="1">
                <a:latin typeface="Times New Roman" pitchFamily="18" charset="0"/>
              </a:rPr>
              <a:t>facilisi</a:t>
            </a:r>
            <a:r>
              <a:rPr lang="en-US" altLang="en-US" sz="2000" dirty="0">
                <a:latin typeface="Times New Roman" pitchFamily="18" charset="0"/>
              </a:rPr>
              <a:t>. Cras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tortor</a:t>
            </a:r>
            <a:r>
              <a:rPr lang="en-US" altLang="en-US" sz="2000" dirty="0">
                <a:latin typeface="Times New Roman" pitchFamily="18" charset="0"/>
              </a:rPr>
              <a:t> </a:t>
            </a:r>
            <a:r>
              <a:rPr lang="en-US" altLang="en-US" sz="2000" dirty="0" err="1">
                <a:latin typeface="Times New Roman" pitchFamily="18" charset="0"/>
              </a:rPr>
              <a:t>eget</a:t>
            </a:r>
            <a:r>
              <a:rPr lang="en-US" altLang="en-US" sz="2000" dirty="0">
                <a:latin typeface="Times New Roman" pitchFamily="18" charset="0"/>
              </a:rPr>
              <a:t> </a:t>
            </a:r>
            <a:r>
              <a:rPr lang="en-US" altLang="en-US" sz="2000" dirty="0" err="1">
                <a:latin typeface="Times New Roman" pitchFamily="18" charset="0"/>
              </a:rPr>
              <a:t>leo</a:t>
            </a:r>
            <a:r>
              <a:rPr lang="en-US" altLang="en-US" sz="2000" dirty="0">
                <a:latin typeface="Times New Roman" pitchFamily="18" charset="0"/>
              </a:rPr>
              <a:t> convallis </a:t>
            </a:r>
            <a:r>
              <a:rPr lang="en-US" altLang="en-US" sz="2000" dirty="0" err="1">
                <a:latin typeface="Times New Roman" pitchFamily="18" charset="0"/>
              </a:rPr>
              <a:t>rhoncus</a:t>
            </a:r>
            <a:r>
              <a:rPr lang="en-US" altLang="en-US" sz="2000" dirty="0">
                <a:latin typeface="Times New Roman" pitchFamily="18" charset="0"/>
              </a:rPr>
              <a:t>. </a:t>
            </a:r>
            <a:r>
              <a:rPr lang="en-US" altLang="en-US" sz="2000" dirty="0" err="1">
                <a:latin typeface="Times New Roman" pitchFamily="18" charset="0"/>
              </a:rPr>
              <a:t>Aenean</a:t>
            </a:r>
            <a:r>
              <a:rPr lang="en-US" altLang="en-US" sz="2000" dirty="0">
                <a:latin typeface="Times New Roman" pitchFamily="18" charset="0"/>
              </a:rPr>
              <a:t> </a:t>
            </a:r>
            <a:r>
              <a:rPr lang="en-US" altLang="en-US" sz="2000" dirty="0" err="1">
                <a:latin typeface="Times New Roman" pitchFamily="18" charset="0"/>
              </a:rPr>
              <a:t>elit</a:t>
            </a:r>
            <a:r>
              <a:rPr lang="en-US" altLang="en-US" sz="2000" dirty="0">
                <a:latin typeface="Times New Roman" pitchFamily="18" charset="0"/>
              </a:rPr>
              <a:t> nisi, cursus </a:t>
            </a:r>
            <a:r>
              <a:rPr lang="en-US" altLang="en-US" sz="2000" dirty="0" err="1">
                <a:latin typeface="Times New Roman" pitchFamily="18" charset="0"/>
              </a:rPr>
              <a:t>eget</a:t>
            </a:r>
            <a:r>
              <a:rPr lang="en-US" altLang="en-US" sz="2000" dirty="0">
                <a:latin typeface="Times New Roman" pitchFamily="18" charset="0"/>
              </a:rPr>
              <a:t> </a:t>
            </a:r>
            <a:r>
              <a:rPr lang="en-US" altLang="en-US" sz="2000" dirty="0" err="1">
                <a:latin typeface="Times New Roman" pitchFamily="18" charset="0"/>
              </a:rPr>
              <a:t>urna</a:t>
            </a:r>
            <a:r>
              <a:rPr lang="en-US" altLang="en-US" sz="2000" dirty="0">
                <a:latin typeface="Times New Roman" pitchFamily="18" charset="0"/>
              </a:rPr>
              <a:t> sed, </a:t>
            </a:r>
            <a:r>
              <a:rPr lang="en-US" altLang="en-US" sz="2000" dirty="0" err="1">
                <a:latin typeface="Times New Roman" pitchFamily="18" charset="0"/>
              </a:rPr>
              <a:t>viverra</a:t>
            </a:r>
            <a:r>
              <a:rPr lang="en-US" altLang="en-US" sz="2000" dirty="0">
                <a:latin typeface="Times New Roman" pitchFamily="18" charset="0"/>
              </a:rPr>
              <a:t> </a:t>
            </a:r>
            <a:r>
              <a:rPr lang="en-US" altLang="en-US" sz="2000" dirty="0" err="1">
                <a:latin typeface="Times New Roman" pitchFamily="18" charset="0"/>
              </a:rPr>
              <a:t>varius</a:t>
            </a:r>
            <a:r>
              <a:rPr lang="en-US" altLang="en-US" sz="2000" dirty="0">
                <a:latin typeface="Times New Roman" pitchFamily="18" charset="0"/>
              </a:rPr>
              <a:t> libero. Nam </a:t>
            </a:r>
            <a:r>
              <a:rPr lang="en-US" altLang="en-US" sz="2000" dirty="0" err="1">
                <a:latin typeface="Times New Roman" pitchFamily="18" charset="0"/>
              </a:rPr>
              <a:t>auctor</a:t>
            </a:r>
            <a:r>
              <a:rPr lang="en-US" altLang="en-US" sz="2000" dirty="0">
                <a:latin typeface="Times New Roman" pitchFamily="18" charset="0"/>
              </a:rPr>
              <a:t> lorem ipsum, </a:t>
            </a:r>
            <a:r>
              <a:rPr lang="en-US" altLang="en-US" sz="2000" dirty="0" err="1">
                <a:latin typeface="Times New Roman" pitchFamily="18" charset="0"/>
              </a:rPr>
              <a:t>quis</a:t>
            </a:r>
            <a:r>
              <a:rPr lang="en-US" altLang="en-US" sz="2000" dirty="0">
                <a:latin typeface="Times New Roman" pitchFamily="18" charset="0"/>
              </a:rPr>
              <a:t> </a:t>
            </a:r>
            <a:r>
              <a:rPr lang="en-US" altLang="en-US" sz="2000" dirty="0" err="1">
                <a:latin typeface="Times New Roman" pitchFamily="18" charset="0"/>
              </a:rPr>
              <a:t>pellentesque</a:t>
            </a:r>
            <a:r>
              <a:rPr lang="en-US" altLang="en-US" sz="2000" dirty="0">
                <a:latin typeface="Times New Roman" pitchFamily="18" charset="0"/>
              </a:rPr>
              <a:t> </a:t>
            </a:r>
            <a:r>
              <a:rPr lang="en-US" altLang="en-US" sz="2000" dirty="0" err="1">
                <a:latin typeface="Times New Roman" pitchFamily="18" charset="0"/>
              </a:rPr>
              <a:t>quam</a:t>
            </a:r>
            <a:r>
              <a:rPr lang="en-US" altLang="en-US" sz="2000" dirty="0">
                <a:latin typeface="Times New Roman" pitchFamily="18" charset="0"/>
              </a:rPr>
              <a:t> </a:t>
            </a:r>
            <a:r>
              <a:rPr lang="en-US" altLang="en-US" sz="2000" dirty="0" err="1">
                <a:latin typeface="Times New Roman" pitchFamily="18" charset="0"/>
              </a:rPr>
              <a:t>ornare</a:t>
            </a:r>
            <a:r>
              <a:rPr lang="en-US" altLang="en-US" sz="2000" dirty="0">
                <a:latin typeface="Times New Roman" pitchFamily="18" charset="0"/>
              </a:rPr>
              <a:t> </a:t>
            </a:r>
            <a:r>
              <a:rPr lang="en-US" altLang="en-US" sz="2000" dirty="0" err="1">
                <a:latin typeface="Times New Roman" pitchFamily="18" charset="0"/>
              </a:rPr>
              <a:t>quis</a:t>
            </a:r>
            <a:r>
              <a:rPr lang="en-US" altLang="en-US" sz="2000" dirty="0">
                <a:latin typeface="Times New Roman" pitchFamily="18" charset="0"/>
              </a:rPr>
              <a:t>. Morbi </a:t>
            </a:r>
            <a:r>
              <a:rPr lang="en-US" altLang="en-US" sz="2000" dirty="0" err="1">
                <a:latin typeface="Times New Roman" pitchFamily="18" charset="0"/>
              </a:rPr>
              <a:t>porttitor</a:t>
            </a:r>
            <a:r>
              <a:rPr lang="en-US" altLang="en-US" sz="2000" dirty="0">
                <a:latin typeface="Times New Roman" pitchFamily="18" charset="0"/>
              </a:rPr>
              <a:t>, </a:t>
            </a:r>
            <a:r>
              <a:rPr lang="en-US" altLang="en-US" sz="2000" dirty="0" err="1">
                <a:latin typeface="Times New Roman" pitchFamily="18" charset="0"/>
              </a:rPr>
              <a:t>sem</a:t>
            </a:r>
            <a:r>
              <a:rPr lang="en-US" altLang="en-US" sz="2000" dirty="0">
                <a:latin typeface="Times New Roman" pitchFamily="18" charset="0"/>
              </a:rPr>
              <a:t> sit </a:t>
            </a:r>
            <a:r>
              <a:rPr lang="en-US" altLang="en-US" sz="2000" dirty="0" err="1">
                <a:latin typeface="Times New Roman" pitchFamily="18" charset="0"/>
              </a:rPr>
              <a:t>amet</a:t>
            </a:r>
            <a:r>
              <a:rPr lang="en-US" altLang="en-US" sz="2000" dirty="0">
                <a:latin typeface="Times New Roman" pitchFamily="18" charset="0"/>
              </a:rPr>
              <a:t> </a:t>
            </a:r>
            <a:r>
              <a:rPr lang="en-US" altLang="en-US" sz="2000" dirty="0" err="1">
                <a:latin typeface="Times New Roman" pitchFamily="18" charset="0"/>
              </a:rPr>
              <a:t>iaculis</a:t>
            </a:r>
            <a:r>
              <a:rPr lang="en-US" altLang="en-US" sz="2000" dirty="0">
                <a:latin typeface="Times New Roman" pitchFamily="18" charset="0"/>
              </a:rPr>
              <a:t> </a:t>
            </a:r>
            <a:r>
              <a:rPr lang="en-US" altLang="en-US" sz="2000" dirty="0" err="1">
                <a:latin typeface="Times New Roman" pitchFamily="18" charset="0"/>
              </a:rPr>
              <a:t>aliquet</a:t>
            </a:r>
            <a:r>
              <a:rPr lang="en-US" altLang="en-US" sz="2000" dirty="0">
                <a:latin typeface="Times New Roman" pitchFamily="18" charset="0"/>
              </a:rPr>
              <a:t>, </a:t>
            </a:r>
            <a:r>
              <a:rPr lang="en-US" altLang="en-US" sz="2000" dirty="0" err="1">
                <a:latin typeface="Times New Roman" pitchFamily="18" charset="0"/>
              </a:rPr>
              <a:t>mauris</a:t>
            </a:r>
            <a:r>
              <a:rPr lang="en-US" altLang="en-US" sz="2000" dirty="0">
                <a:latin typeface="Times New Roman" pitchFamily="18" charset="0"/>
              </a:rPr>
              <a:t> </a:t>
            </a:r>
            <a:r>
              <a:rPr lang="en-US" altLang="en-US" sz="2000" dirty="0" err="1">
                <a:latin typeface="Times New Roman" pitchFamily="18" charset="0"/>
              </a:rPr>
              <a:t>urna</a:t>
            </a:r>
            <a:r>
              <a:rPr lang="en-US" altLang="en-US" sz="2000" dirty="0">
                <a:latin typeface="Times New Roman" pitchFamily="18" charset="0"/>
              </a:rPr>
              <a:t> </a:t>
            </a:r>
            <a:r>
              <a:rPr lang="en-US" altLang="en-US" sz="2000" dirty="0" err="1">
                <a:latin typeface="Times New Roman" pitchFamily="18" charset="0"/>
              </a:rPr>
              <a:t>sodales</a:t>
            </a:r>
            <a:r>
              <a:rPr lang="en-US" altLang="en-US" sz="2000" dirty="0">
                <a:latin typeface="Times New Roman" pitchFamily="18" charset="0"/>
              </a:rPr>
              <a:t> </a:t>
            </a:r>
            <a:r>
              <a:rPr lang="en-US" altLang="en-US" sz="2000" dirty="0" err="1">
                <a:latin typeface="Times New Roman" pitchFamily="18" charset="0"/>
              </a:rPr>
              <a:t>orci</a:t>
            </a:r>
            <a:r>
              <a:rPr lang="en-US" altLang="en-US" sz="2000" dirty="0">
                <a:latin typeface="Times New Roman" pitchFamily="18" charset="0"/>
              </a:rPr>
              <a:t>, </a:t>
            </a:r>
            <a:r>
              <a:rPr lang="en-US" altLang="en-US" sz="2000" dirty="0" err="1">
                <a:latin typeface="Times New Roman" pitchFamily="18" charset="0"/>
              </a:rPr>
              <a:t>eget</a:t>
            </a:r>
            <a:r>
              <a:rPr lang="en-US" altLang="en-US" sz="2000" dirty="0">
                <a:latin typeface="Times New Roman" pitchFamily="18" charset="0"/>
              </a:rPr>
              <a:t> </a:t>
            </a:r>
            <a:r>
              <a:rPr lang="en-US" altLang="en-US" sz="2000" dirty="0" err="1">
                <a:latin typeface="Times New Roman" pitchFamily="18" charset="0"/>
              </a:rPr>
              <a:t>auctor</a:t>
            </a:r>
            <a:r>
              <a:rPr lang="en-US" altLang="en-US" sz="2000" dirty="0">
                <a:latin typeface="Times New Roman" pitchFamily="18" charset="0"/>
              </a:rPr>
              <a:t> </a:t>
            </a:r>
            <a:r>
              <a:rPr lang="en-US" altLang="en-US" sz="2000" dirty="0" err="1">
                <a:latin typeface="Times New Roman" pitchFamily="18" charset="0"/>
              </a:rPr>
              <a:t>nisl</a:t>
            </a:r>
            <a:r>
              <a:rPr lang="en-US" altLang="en-US" sz="2000" dirty="0">
                <a:latin typeface="Times New Roman" pitchFamily="18" charset="0"/>
              </a:rPr>
              <a:t> </a:t>
            </a:r>
            <a:r>
              <a:rPr lang="en-US" altLang="en-US" sz="2000" dirty="0" err="1">
                <a:latin typeface="Times New Roman" pitchFamily="18" charset="0"/>
              </a:rPr>
              <a:t>turpis</a:t>
            </a:r>
            <a:r>
              <a:rPr lang="en-US" altLang="en-US" sz="2000" dirty="0">
                <a:latin typeface="Times New Roman" pitchFamily="18" charset="0"/>
              </a:rPr>
              <a:t> vel </a:t>
            </a:r>
            <a:r>
              <a:rPr lang="en-US" altLang="en-US" sz="2000" dirty="0" err="1">
                <a:latin typeface="Times New Roman" pitchFamily="18" charset="0"/>
              </a:rPr>
              <a:t>augue</a:t>
            </a:r>
            <a:r>
              <a:rPr lang="en-US" altLang="en-US" sz="2000" dirty="0">
                <a:latin typeface="Times New Roman" pitchFamily="18" charset="0"/>
              </a:rPr>
              <a:t>. </a:t>
            </a:r>
            <a:r>
              <a:rPr lang="en-US" altLang="en-US" sz="2000" dirty="0" err="1">
                <a:latin typeface="Times New Roman" pitchFamily="18" charset="0"/>
              </a:rPr>
              <a:t>Aliquam</a:t>
            </a:r>
            <a:r>
              <a:rPr lang="en-US" altLang="en-US" sz="2000" dirty="0">
                <a:latin typeface="Times New Roman" pitchFamily="18" charset="0"/>
              </a:rPr>
              <a:t> </a:t>
            </a:r>
            <a:r>
              <a:rPr lang="en-US" altLang="en-US" sz="2000" dirty="0" err="1">
                <a:latin typeface="Times New Roman" pitchFamily="18" charset="0"/>
              </a:rPr>
              <a:t>molestie</a:t>
            </a:r>
            <a:r>
              <a:rPr lang="en-US" altLang="en-US" sz="2000" dirty="0">
                <a:latin typeface="Times New Roman" pitchFamily="18" charset="0"/>
              </a:rPr>
              <a:t> </a:t>
            </a:r>
            <a:r>
              <a:rPr lang="en-US" altLang="en-US" sz="2000" dirty="0" err="1">
                <a:latin typeface="Times New Roman" pitchFamily="18" charset="0"/>
              </a:rPr>
              <a:t>tristique</a:t>
            </a:r>
            <a:r>
              <a:rPr lang="en-US" altLang="en-US" sz="2000" dirty="0">
                <a:latin typeface="Times New Roman" pitchFamily="18" charset="0"/>
              </a:rPr>
              <a:t> </a:t>
            </a:r>
            <a:r>
              <a:rPr lang="en-US" altLang="en-US" sz="2000" dirty="0" err="1">
                <a:latin typeface="Times New Roman" pitchFamily="18" charset="0"/>
              </a:rPr>
              <a:t>tellus</a:t>
            </a:r>
            <a:r>
              <a:rPr lang="en-US" altLang="en-US" sz="2000" dirty="0">
                <a:latin typeface="Times New Roman" pitchFamily="18" charset="0"/>
              </a:rPr>
              <a:t> </a:t>
            </a:r>
            <a:r>
              <a:rPr lang="en-US" altLang="en-US" sz="2000" dirty="0" err="1">
                <a:latin typeface="Times New Roman" pitchFamily="18" charset="0"/>
              </a:rPr>
              <a:t>ut</a:t>
            </a:r>
            <a:r>
              <a:rPr lang="en-US" altLang="en-US" sz="2000" dirty="0">
                <a:latin typeface="Times New Roman" pitchFamily="18" charset="0"/>
              </a:rPr>
              <a:t> </a:t>
            </a:r>
            <a:r>
              <a:rPr lang="en-US" altLang="en-US" sz="2000" dirty="0" err="1">
                <a:latin typeface="Times New Roman" pitchFamily="18" charset="0"/>
              </a:rPr>
              <a:t>aliquam</a:t>
            </a:r>
            <a:r>
              <a:rPr lang="en-US" altLang="en-US" sz="2000" dirty="0">
                <a:latin typeface="Times New Roman" pitchFamily="18" charset="0"/>
              </a:rPr>
              <a:t>.</a:t>
            </a:r>
            <a:endParaRPr lang="en-US" altLang="en-US" sz="1400" dirty="0">
              <a:latin typeface="Times New Roman" pitchFamily="18" charset="0"/>
            </a:endParaRPr>
          </a:p>
        </p:txBody>
      </p:sp>
      <p:sp>
        <p:nvSpPr>
          <p:cNvPr id="2090" name="Text Box 42"/>
          <p:cNvSpPr txBox="1">
            <a:spLocks noChangeArrowheads="1"/>
          </p:cNvSpPr>
          <p:nvPr/>
        </p:nvSpPr>
        <p:spPr bwMode="auto">
          <a:xfrm>
            <a:off x="628650" y="4368800"/>
            <a:ext cx="7372350"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Introduction</a:t>
            </a:r>
          </a:p>
        </p:txBody>
      </p:sp>
      <p:sp>
        <p:nvSpPr>
          <p:cNvPr id="2091" name="Text Box 43"/>
          <p:cNvSpPr txBox="1">
            <a:spLocks noChangeArrowheads="1"/>
          </p:cNvSpPr>
          <p:nvPr/>
        </p:nvSpPr>
        <p:spPr bwMode="auto">
          <a:xfrm>
            <a:off x="16744950" y="4376738"/>
            <a:ext cx="7372350" cy="99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6" tIns="32653" rIns="65306" bIns="32653">
            <a:spAutoFit/>
          </a:bodyPr>
          <a:lstStyle>
            <a:lvl1pPr algn="l" defTabSz="3135313">
              <a:defRPr>
                <a:solidFill>
                  <a:schemeClr val="tx1"/>
                </a:solidFill>
                <a:latin typeface="Arial" charset="0"/>
              </a:defRPr>
            </a:lvl1pPr>
            <a:lvl2pPr marL="327025" algn="l" defTabSz="3135313">
              <a:defRPr>
                <a:solidFill>
                  <a:schemeClr val="tx1"/>
                </a:solidFill>
                <a:latin typeface="Arial" charset="0"/>
              </a:defRPr>
            </a:lvl2pPr>
            <a:lvl3pPr marL="652463" algn="l" defTabSz="3135313">
              <a:defRPr>
                <a:solidFill>
                  <a:schemeClr val="tx1"/>
                </a:solidFill>
                <a:latin typeface="Arial" charset="0"/>
              </a:defRPr>
            </a:lvl3pPr>
            <a:lvl4pPr marL="979488" algn="l" defTabSz="3135313">
              <a:defRPr>
                <a:solidFill>
                  <a:schemeClr val="tx1"/>
                </a:solidFill>
                <a:latin typeface="Arial" charset="0"/>
              </a:defRPr>
            </a:lvl4pPr>
            <a:lvl5pPr marL="1306513" algn="l" defTabSz="3135313">
              <a:defRPr>
                <a:solidFill>
                  <a:schemeClr val="tx1"/>
                </a:solidFill>
                <a:latin typeface="Arial" charset="0"/>
              </a:defRPr>
            </a:lvl5pPr>
            <a:lvl6pPr marL="1763713" defTabSz="3135313" fontAlgn="base">
              <a:spcBef>
                <a:spcPct val="0"/>
              </a:spcBef>
              <a:spcAft>
                <a:spcPct val="0"/>
              </a:spcAft>
              <a:defRPr>
                <a:solidFill>
                  <a:schemeClr val="tx1"/>
                </a:solidFill>
                <a:latin typeface="Arial" charset="0"/>
              </a:defRPr>
            </a:lvl6pPr>
            <a:lvl7pPr marL="2220913" defTabSz="3135313" fontAlgn="base">
              <a:spcBef>
                <a:spcPct val="0"/>
              </a:spcBef>
              <a:spcAft>
                <a:spcPct val="0"/>
              </a:spcAft>
              <a:defRPr>
                <a:solidFill>
                  <a:schemeClr val="tx1"/>
                </a:solidFill>
                <a:latin typeface="Arial" charset="0"/>
              </a:defRPr>
            </a:lvl7pPr>
            <a:lvl8pPr marL="2678113" defTabSz="3135313" fontAlgn="base">
              <a:spcBef>
                <a:spcPct val="0"/>
              </a:spcBef>
              <a:spcAft>
                <a:spcPct val="0"/>
              </a:spcAft>
              <a:defRPr>
                <a:solidFill>
                  <a:schemeClr val="tx1"/>
                </a:solidFill>
                <a:latin typeface="Arial" charset="0"/>
              </a:defRPr>
            </a:lvl8pPr>
            <a:lvl9pPr marL="3135313" defTabSz="3135313" fontAlgn="base">
              <a:spcBef>
                <a:spcPct val="0"/>
              </a:spcBef>
              <a:spcAft>
                <a:spcPct val="0"/>
              </a:spcAft>
              <a:defRPr>
                <a:solidFill>
                  <a:schemeClr val="tx1"/>
                </a:solidFill>
                <a:latin typeface="Arial" charset="0"/>
              </a:defRPr>
            </a:lvl9pPr>
          </a:lstStyle>
          <a:p>
            <a:pPr algn="ctr">
              <a:spcBef>
                <a:spcPct val="50000"/>
              </a:spcBef>
            </a:pPr>
            <a:r>
              <a:rPr lang="en-US" altLang="en-US" b="1"/>
              <a:t>Results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03650" y="418307"/>
            <a:ext cx="2743200" cy="31496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400" y="548034"/>
            <a:ext cx="3617496" cy="2840336"/>
          </a:xfrm>
          <a:prstGeom prst="rect">
            <a:avLst/>
          </a:prstGeom>
        </p:spPr>
      </p:pic>
      <p:sp>
        <p:nvSpPr>
          <p:cNvPr id="4" name="TextBox 3">
            <a:extLst>
              <a:ext uri="{FF2B5EF4-FFF2-40B4-BE49-F238E27FC236}">
                <a16:creationId xmlns:a16="http://schemas.microsoft.com/office/drawing/2014/main" id="{1775CB11-6613-D14C-A824-C052E9E93142}"/>
              </a:ext>
            </a:extLst>
          </p:cNvPr>
          <p:cNvSpPr txBox="1"/>
          <p:nvPr/>
        </p:nvSpPr>
        <p:spPr>
          <a:xfrm>
            <a:off x="191414" y="1734207"/>
            <a:ext cx="184731" cy="1031051"/>
          </a:xfrm>
          <a:prstGeom prst="rect">
            <a:avLst/>
          </a:prstGeom>
          <a:noFill/>
        </p:spPr>
        <p:txBody>
          <a:bodyPr wrap="none" rtlCol="0">
            <a:spAutoFit/>
          </a:bodyPr>
          <a:lstStyle/>
          <a:p>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altLang="en-US" sz="6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135313" rtl="0" eaLnBrk="1" fontAlgn="base" latinLnBrk="0" hangingPunct="1">
          <a:lnSpc>
            <a:spcPct val="100000"/>
          </a:lnSpc>
          <a:spcBef>
            <a:spcPct val="0"/>
          </a:spcBef>
          <a:spcAft>
            <a:spcPct val="0"/>
          </a:spcAft>
          <a:buClrTx/>
          <a:buSzTx/>
          <a:buFontTx/>
          <a:buNone/>
          <a:tabLst/>
          <a:defRPr kumimoji="0" lang="en-US" altLang="en-US" sz="6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AC Poster Template" id="{454629D9-C38B-014D-910B-6AA1382A9A3E}" vid="{A3B9F756-4D48-2243-B0BC-47CE928D120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SAC-Poster-Template</Template>
  <TotalTime>1</TotalTime>
  <Words>1539</Words>
  <Application>Microsoft Office PowerPoint</Application>
  <PresentationFormat>Custom</PresentationFormat>
  <Paragraphs>54</Paragraphs>
  <Slides>1</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5" baseType="lpstr">
      <vt:lpstr>Arial</vt:lpstr>
      <vt:lpstr>Times New Roman</vt:lpstr>
      <vt:lpstr>Default Design</vt:lpstr>
      <vt:lpstr>CorelDRAW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Lesyk</dc:creator>
  <dc:description>©MegaPrint Inc. 2009</dc:description>
  <cp:lastModifiedBy>Christina Lesyk</cp:lastModifiedBy>
  <cp:revision>1</cp:revision>
  <cp:lastPrinted>2020-02-26T19:53:16Z</cp:lastPrinted>
  <dcterms:created xsi:type="dcterms:W3CDTF">2020-02-29T22:32:30Z</dcterms:created>
  <dcterms:modified xsi:type="dcterms:W3CDTF">2020-02-29T22:33:46Z</dcterms:modified>
  <cp:category>Research Poster</cp:category>
</cp:coreProperties>
</file>