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0" r:id="rId2"/>
    <p:sldId id="261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91" r:id="rId20"/>
    <p:sldId id="292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66" r:id="rId29"/>
    <p:sldId id="26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A8D"/>
    <a:srgbClr val="CFB077"/>
    <a:srgbClr val="333333"/>
    <a:srgbClr val="01A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6"/>
    <p:restoredTop sz="94658"/>
  </p:normalViewPr>
  <p:slideViewPr>
    <p:cSldViewPr snapToGrid="0">
      <p:cViewPr varScale="1">
        <p:scale>
          <a:sx n="59" d="100"/>
          <a:sy n="59" d="100"/>
        </p:scale>
        <p:origin x="3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pin, Ashley" userId="5e651106-999d-432c-91cc-9643d5d7e9bd" providerId="ADAL" clId="{3C39DE9D-0BF3-4DE3-B8EC-78B3E4A96BFB}"/>
    <pc:docChg chg="modSld">
      <pc:chgData name="Chapin, Ashley" userId="5e651106-999d-432c-91cc-9643d5d7e9bd" providerId="ADAL" clId="{3C39DE9D-0BF3-4DE3-B8EC-78B3E4A96BFB}" dt="2025-01-06T14:34:39.652" v="13" actId="20577"/>
      <pc:docMkLst>
        <pc:docMk/>
      </pc:docMkLst>
      <pc:sldChg chg="modSp mod">
        <pc:chgData name="Chapin, Ashley" userId="5e651106-999d-432c-91cc-9643d5d7e9bd" providerId="ADAL" clId="{3C39DE9D-0BF3-4DE3-B8EC-78B3E4A96BFB}" dt="2025-01-06T14:34:39.652" v="13" actId="20577"/>
        <pc:sldMkLst>
          <pc:docMk/>
          <pc:sldMk cId="1609640776" sldId="290"/>
        </pc:sldMkLst>
      </pc:sldChg>
    </pc:docChg>
  </pc:docChgLst>
  <pc:docChgLst>
    <pc:chgData name="Chapin, Ashley" userId="5e651106-999d-432c-91cc-9643d5d7e9bd" providerId="ADAL" clId="{F2135DF7-5509-4311-844B-4871B0CB734F}"/>
    <pc:docChg chg="undo custSel addSld modSld">
      <pc:chgData name="Chapin, Ashley" userId="5e651106-999d-432c-91cc-9643d5d7e9bd" providerId="ADAL" clId="{F2135DF7-5509-4311-844B-4871B0CB734F}" dt="2024-12-09T17:40:08.033" v="114" actId="20577"/>
      <pc:docMkLst>
        <pc:docMk/>
      </pc:docMkLst>
      <pc:sldChg chg="modSp mod">
        <pc:chgData name="Chapin, Ashley" userId="5e651106-999d-432c-91cc-9643d5d7e9bd" providerId="ADAL" clId="{F2135DF7-5509-4311-844B-4871B0CB734F}" dt="2024-12-09T16:34:18.756" v="39" actId="29295"/>
        <pc:sldMkLst>
          <pc:docMk/>
          <pc:sldMk cId="709622372" sldId="260"/>
        </pc:sldMkLst>
      </pc:sldChg>
      <pc:sldChg chg="modSp mod">
        <pc:chgData name="Chapin, Ashley" userId="5e651106-999d-432c-91cc-9643d5d7e9bd" providerId="ADAL" clId="{F2135DF7-5509-4311-844B-4871B0CB734F}" dt="2024-12-09T16:34:47.258" v="41" actId="255"/>
        <pc:sldMkLst>
          <pc:docMk/>
          <pc:sldMk cId="1428697951" sldId="261"/>
        </pc:sldMkLst>
      </pc:sldChg>
      <pc:sldChg chg="modSp mod">
        <pc:chgData name="Chapin, Ashley" userId="5e651106-999d-432c-91cc-9643d5d7e9bd" providerId="ADAL" clId="{F2135DF7-5509-4311-844B-4871B0CB734F}" dt="2024-12-09T16:35:36.112" v="43" actId="255"/>
        <pc:sldMkLst>
          <pc:docMk/>
          <pc:sldMk cId="2713396928" sldId="268"/>
        </pc:sldMkLst>
      </pc:sldChg>
      <pc:sldChg chg="modSp mod">
        <pc:chgData name="Chapin, Ashley" userId="5e651106-999d-432c-91cc-9643d5d7e9bd" providerId="ADAL" clId="{F2135DF7-5509-4311-844B-4871B0CB734F}" dt="2024-12-09T16:35:59.920" v="45" actId="255"/>
        <pc:sldMkLst>
          <pc:docMk/>
          <pc:sldMk cId="279760988" sldId="269"/>
        </pc:sldMkLst>
      </pc:sldChg>
      <pc:sldChg chg="modSp mod">
        <pc:chgData name="Chapin, Ashley" userId="5e651106-999d-432c-91cc-9643d5d7e9bd" providerId="ADAL" clId="{F2135DF7-5509-4311-844B-4871B0CB734F}" dt="2024-12-09T16:36:44.946" v="47" actId="255"/>
        <pc:sldMkLst>
          <pc:docMk/>
          <pc:sldMk cId="881622807" sldId="271"/>
        </pc:sldMkLst>
      </pc:sldChg>
      <pc:sldChg chg="modSp mod">
        <pc:chgData name="Chapin, Ashley" userId="5e651106-999d-432c-91cc-9643d5d7e9bd" providerId="ADAL" clId="{F2135DF7-5509-4311-844B-4871B0CB734F}" dt="2024-12-09T16:37:32.955" v="49" actId="255"/>
        <pc:sldMkLst>
          <pc:docMk/>
          <pc:sldMk cId="3049930134" sldId="272"/>
        </pc:sldMkLst>
      </pc:sldChg>
      <pc:sldChg chg="modSp mod">
        <pc:chgData name="Chapin, Ashley" userId="5e651106-999d-432c-91cc-9643d5d7e9bd" providerId="ADAL" clId="{F2135DF7-5509-4311-844B-4871B0CB734F}" dt="2024-12-09T16:38:03.603" v="51" actId="255"/>
        <pc:sldMkLst>
          <pc:docMk/>
          <pc:sldMk cId="1011927011" sldId="273"/>
        </pc:sldMkLst>
      </pc:sldChg>
      <pc:sldChg chg="modSp mod">
        <pc:chgData name="Chapin, Ashley" userId="5e651106-999d-432c-91cc-9643d5d7e9bd" providerId="ADAL" clId="{F2135DF7-5509-4311-844B-4871B0CB734F}" dt="2024-12-09T16:55:05.760" v="104" actId="20577"/>
        <pc:sldMkLst>
          <pc:docMk/>
          <pc:sldMk cId="503182983" sldId="274"/>
        </pc:sldMkLst>
      </pc:sldChg>
      <pc:sldChg chg="modSp mod">
        <pc:chgData name="Chapin, Ashley" userId="5e651106-999d-432c-91cc-9643d5d7e9bd" providerId="ADAL" clId="{F2135DF7-5509-4311-844B-4871B0CB734F}" dt="2024-12-09T16:38:43.206" v="53" actId="255"/>
        <pc:sldMkLst>
          <pc:docMk/>
          <pc:sldMk cId="2333178999" sldId="275"/>
        </pc:sldMkLst>
      </pc:sldChg>
      <pc:sldChg chg="modSp mod">
        <pc:chgData name="Chapin, Ashley" userId="5e651106-999d-432c-91cc-9643d5d7e9bd" providerId="ADAL" clId="{F2135DF7-5509-4311-844B-4871B0CB734F}" dt="2024-12-09T16:40:13.608" v="55" actId="255"/>
        <pc:sldMkLst>
          <pc:docMk/>
          <pc:sldMk cId="3983138881" sldId="279"/>
        </pc:sldMkLst>
      </pc:sldChg>
      <pc:sldChg chg="modSp mod">
        <pc:chgData name="Chapin, Ashley" userId="5e651106-999d-432c-91cc-9643d5d7e9bd" providerId="ADAL" clId="{F2135DF7-5509-4311-844B-4871B0CB734F}" dt="2024-12-09T16:41:03.950" v="58" actId="1076"/>
        <pc:sldMkLst>
          <pc:docMk/>
          <pc:sldMk cId="3808982196" sldId="280"/>
        </pc:sldMkLst>
      </pc:sldChg>
      <pc:sldChg chg="modSp mod">
        <pc:chgData name="Chapin, Ashley" userId="5e651106-999d-432c-91cc-9643d5d7e9bd" providerId="ADAL" clId="{F2135DF7-5509-4311-844B-4871B0CB734F}" dt="2024-12-09T16:41:27.760" v="60" actId="255"/>
        <pc:sldMkLst>
          <pc:docMk/>
          <pc:sldMk cId="270764660" sldId="281"/>
        </pc:sldMkLst>
      </pc:sldChg>
      <pc:sldChg chg="modSp mod">
        <pc:chgData name="Chapin, Ashley" userId="5e651106-999d-432c-91cc-9643d5d7e9bd" providerId="ADAL" clId="{F2135DF7-5509-4311-844B-4871B0CB734F}" dt="2024-12-09T16:41:56.369" v="62" actId="255"/>
        <pc:sldMkLst>
          <pc:docMk/>
          <pc:sldMk cId="645680584" sldId="282"/>
        </pc:sldMkLst>
      </pc:sldChg>
      <pc:sldChg chg="modSp mod">
        <pc:chgData name="Chapin, Ashley" userId="5e651106-999d-432c-91cc-9643d5d7e9bd" providerId="ADAL" clId="{F2135DF7-5509-4311-844B-4871B0CB734F}" dt="2024-12-09T16:42:37.139" v="80" actId="20577"/>
        <pc:sldMkLst>
          <pc:docMk/>
          <pc:sldMk cId="1550943687" sldId="283"/>
        </pc:sldMkLst>
      </pc:sldChg>
      <pc:sldChg chg="modSp mod">
        <pc:chgData name="Chapin, Ashley" userId="5e651106-999d-432c-91cc-9643d5d7e9bd" providerId="ADAL" clId="{F2135DF7-5509-4311-844B-4871B0CB734F}" dt="2024-12-09T17:39:30.032" v="109" actId="1076"/>
        <pc:sldMkLst>
          <pc:docMk/>
          <pc:sldMk cId="914151367" sldId="284"/>
        </pc:sldMkLst>
      </pc:sldChg>
      <pc:sldChg chg="modSp mod">
        <pc:chgData name="Chapin, Ashley" userId="5e651106-999d-432c-91cc-9643d5d7e9bd" providerId="ADAL" clId="{F2135DF7-5509-4311-844B-4871B0CB734F}" dt="2024-12-09T16:44:43.792" v="90" actId="255"/>
        <pc:sldMkLst>
          <pc:docMk/>
          <pc:sldMk cId="3962542973" sldId="285"/>
        </pc:sldMkLst>
      </pc:sldChg>
      <pc:sldChg chg="modSp mod">
        <pc:chgData name="Chapin, Ashley" userId="5e651106-999d-432c-91cc-9643d5d7e9bd" providerId="ADAL" clId="{F2135DF7-5509-4311-844B-4871B0CB734F}" dt="2024-12-09T16:56:31.556" v="105" actId="1076"/>
        <pc:sldMkLst>
          <pc:docMk/>
          <pc:sldMk cId="4270799735" sldId="286"/>
        </pc:sldMkLst>
      </pc:sldChg>
      <pc:sldChg chg="modSp mod">
        <pc:chgData name="Chapin, Ashley" userId="5e651106-999d-432c-91cc-9643d5d7e9bd" providerId="ADAL" clId="{F2135DF7-5509-4311-844B-4871B0CB734F}" dt="2024-12-09T16:45:27.180" v="94" actId="255"/>
        <pc:sldMkLst>
          <pc:docMk/>
          <pc:sldMk cId="1811523514" sldId="287"/>
        </pc:sldMkLst>
      </pc:sldChg>
      <pc:sldChg chg="modSp mod">
        <pc:chgData name="Chapin, Ashley" userId="5e651106-999d-432c-91cc-9643d5d7e9bd" providerId="ADAL" clId="{F2135DF7-5509-4311-844B-4871B0CB734F}" dt="2024-12-09T16:57:00.469" v="107" actId="20577"/>
        <pc:sldMkLst>
          <pc:docMk/>
          <pc:sldMk cId="258952537" sldId="289"/>
        </pc:sldMkLst>
      </pc:sldChg>
      <pc:sldChg chg="modSp mod">
        <pc:chgData name="Chapin, Ashley" userId="5e651106-999d-432c-91cc-9643d5d7e9bd" providerId="ADAL" clId="{F2135DF7-5509-4311-844B-4871B0CB734F}" dt="2024-12-09T17:40:08.033" v="114" actId="20577"/>
        <pc:sldMkLst>
          <pc:docMk/>
          <pc:sldMk cId="1609640776" sldId="290"/>
        </pc:sldMkLst>
      </pc:sldChg>
      <pc:sldChg chg="modSp add mod">
        <pc:chgData name="Chapin, Ashley" userId="5e651106-999d-432c-91cc-9643d5d7e9bd" providerId="ADAL" clId="{F2135DF7-5509-4311-844B-4871B0CB734F}" dt="2024-12-09T16:43:02.792" v="83" actId="255"/>
        <pc:sldMkLst>
          <pc:docMk/>
          <pc:sldMk cId="4209619110" sldId="291"/>
        </pc:sldMkLst>
      </pc:sldChg>
      <pc:sldChg chg="modSp add mod">
        <pc:chgData name="Chapin, Ashley" userId="5e651106-999d-432c-91cc-9643d5d7e9bd" providerId="ADAL" clId="{F2135DF7-5509-4311-844B-4871B0CB734F}" dt="2024-12-09T16:43:33.742" v="86" actId="255"/>
        <pc:sldMkLst>
          <pc:docMk/>
          <pc:sldMk cId="1737105924" sldId="292"/>
        </pc:sldMkLst>
      </pc:sldChg>
    </pc:docChg>
  </pc:docChgLst>
  <pc:docChgLst>
    <pc:chgData name="Eng, Ashley" userId="5e651106-999d-432c-91cc-9643d5d7e9bd" providerId="ADAL" clId="{16706E4B-567E-4A87-8EBA-FA70133084A1}"/>
    <pc:docChg chg="undo custSel modSld">
      <pc:chgData name="Eng, Ashley" userId="5e651106-999d-432c-91cc-9643d5d7e9bd" providerId="ADAL" clId="{16706E4B-567E-4A87-8EBA-FA70133084A1}" dt="2025-08-26T15:33:59.014" v="66" actId="207"/>
      <pc:docMkLst>
        <pc:docMk/>
      </pc:docMkLst>
      <pc:sldChg chg="modSp mod">
        <pc:chgData name="Eng, Ashley" userId="5e651106-999d-432c-91cc-9643d5d7e9bd" providerId="ADAL" clId="{16706E4B-567E-4A87-8EBA-FA70133084A1}" dt="2025-08-26T15:32:08.274" v="3" actId="33553"/>
        <pc:sldMkLst>
          <pc:docMk/>
          <pc:sldMk cId="1428697951" sldId="261"/>
        </pc:sldMkLst>
        <pc:spChg chg="mod">
          <ac:chgData name="Eng, Ashley" userId="5e651106-999d-432c-91cc-9643d5d7e9bd" providerId="ADAL" clId="{16706E4B-567E-4A87-8EBA-FA70133084A1}" dt="2025-08-26T15:32:08.274" v="3" actId="33553"/>
          <ac:spMkLst>
            <pc:docMk/>
            <pc:sldMk cId="1428697951" sldId="261"/>
            <ac:spMk id="4" creationId="{DB7D4495-4A45-DB0C-03EF-01FCCBECD36C}"/>
          </ac:spMkLst>
        </pc:spChg>
      </pc:sldChg>
      <pc:sldChg chg="addSp modSp mod">
        <pc:chgData name="Eng, Ashley" userId="5e651106-999d-432c-91cc-9643d5d7e9bd" providerId="ADAL" clId="{16706E4B-567E-4A87-8EBA-FA70133084A1}" dt="2025-08-26T15:33:28.098" v="65" actId="20577"/>
        <pc:sldMkLst>
          <pc:docMk/>
          <pc:sldMk cId="1170272745" sldId="265"/>
        </pc:sldMkLst>
        <pc:spChg chg="add mod">
          <ac:chgData name="Eng, Ashley" userId="5e651106-999d-432c-91cc-9643d5d7e9bd" providerId="ADAL" clId="{16706E4B-567E-4A87-8EBA-FA70133084A1}" dt="2025-08-26T15:33:28.098" v="65" actId="20577"/>
          <ac:spMkLst>
            <pc:docMk/>
            <pc:sldMk cId="1170272745" sldId="265"/>
            <ac:spMk id="2" creationId="{79219C73-6CA3-869A-6044-E889358F2579}"/>
          </ac:spMkLst>
        </pc:spChg>
      </pc:sldChg>
      <pc:sldChg chg="addSp modSp mod">
        <pc:chgData name="Eng, Ashley" userId="5e651106-999d-432c-91cc-9643d5d7e9bd" providerId="ADAL" clId="{16706E4B-567E-4A87-8EBA-FA70133084A1}" dt="2025-08-26T15:33:59.014" v="66" actId="207"/>
        <pc:sldMkLst>
          <pc:docMk/>
          <pc:sldMk cId="4026457986" sldId="266"/>
        </pc:sldMkLst>
        <pc:spChg chg="add mod">
          <ac:chgData name="Eng, Ashley" userId="5e651106-999d-432c-91cc-9643d5d7e9bd" providerId="ADAL" clId="{16706E4B-567E-4A87-8EBA-FA70133084A1}" dt="2025-08-26T15:33:59.014" v="66" actId="207"/>
          <ac:spMkLst>
            <pc:docMk/>
            <pc:sldMk cId="4026457986" sldId="266"/>
            <ac:spMk id="2" creationId="{AC759617-06D4-BCD1-E07A-1EE603AB68FC}"/>
          </ac:spMkLst>
        </pc:spChg>
      </pc:sldChg>
      <pc:sldChg chg="modSp mod">
        <pc:chgData name="Eng, Ashley" userId="5e651106-999d-432c-91cc-9643d5d7e9bd" providerId="ADAL" clId="{16706E4B-567E-4A87-8EBA-FA70133084A1}" dt="2025-08-26T15:32:13.274" v="4" actId="33553"/>
        <pc:sldMkLst>
          <pc:docMk/>
          <pc:sldMk cId="2713396928" sldId="268"/>
        </pc:sldMkLst>
        <pc:spChg chg="mod">
          <ac:chgData name="Eng, Ashley" userId="5e651106-999d-432c-91cc-9643d5d7e9bd" providerId="ADAL" clId="{16706E4B-567E-4A87-8EBA-FA70133084A1}" dt="2025-08-26T15:32:13.274" v="4" actId="33553"/>
          <ac:spMkLst>
            <pc:docMk/>
            <pc:sldMk cId="2713396928" sldId="268"/>
            <ac:spMk id="4" creationId="{DB7D4495-4A45-DB0C-03EF-01FCCBECD36C}"/>
          </ac:spMkLst>
        </pc:spChg>
      </pc:sldChg>
      <pc:sldChg chg="modSp mod">
        <pc:chgData name="Eng, Ashley" userId="5e651106-999d-432c-91cc-9643d5d7e9bd" providerId="ADAL" clId="{16706E4B-567E-4A87-8EBA-FA70133084A1}" dt="2025-08-26T15:32:14.939" v="5" actId="33553"/>
        <pc:sldMkLst>
          <pc:docMk/>
          <pc:sldMk cId="279760988" sldId="269"/>
        </pc:sldMkLst>
        <pc:spChg chg="mod">
          <ac:chgData name="Eng, Ashley" userId="5e651106-999d-432c-91cc-9643d5d7e9bd" providerId="ADAL" clId="{16706E4B-567E-4A87-8EBA-FA70133084A1}" dt="2025-08-26T15:32:14.939" v="5" actId="33553"/>
          <ac:spMkLst>
            <pc:docMk/>
            <pc:sldMk cId="279760988" sldId="269"/>
            <ac:spMk id="4" creationId="{DB7D4495-4A45-DB0C-03EF-01FCCBECD36C}"/>
          </ac:spMkLst>
        </pc:spChg>
      </pc:sldChg>
      <pc:sldChg chg="modSp mod">
        <pc:chgData name="Eng, Ashley" userId="5e651106-999d-432c-91cc-9643d5d7e9bd" providerId="ADAL" clId="{16706E4B-567E-4A87-8EBA-FA70133084A1}" dt="2025-08-26T15:32:16.996" v="6" actId="33553"/>
        <pc:sldMkLst>
          <pc:docMk/>
          <pc:sldMk cId="2052095324" sldId="270"/>
        </pc:sldMkLst>
        <pc:spChg chg="mod">
          <ac:chgData name="Eng, Ashley" userId="5e651106-999d-432c-91cc-9643d5d7e9bd" providerId="ADAL" clId="{16706E4B-567E-4A87-8EBA-FA70133084A1}" dt="2025-08-26T15:32:16.996" v="6" actId="33553"/>
          <ac:spMkLst>
            <pc:docMk/>
            <pc:sldMk cId="2052095324" sldId="270"/>
            <ac:spMk id="4" creationId="{DB7D4495-4A45-DB0C-03EF-01FCCBECD36C}"/>
          </ac:spMkLst>
        </pc:spChg>
      </pc:sldChg>
      <pc:sldChg chg="modSp mod">
        <pc:chgData name="Eng, Ashley" userId="5e651106-999d-432c-91cc-9643d5d7e9bd" providerId="ADAL" clId="{16706E4B-567E-4A87-8EBA-FA70133084A1}" dt="2025-08-26T15:32:18.522" v="7" actId="33553"/>
        <pc:sldMkLst>
          <pc:docMk/>
          <pc:sldMk cId="881622807" sldId="271"/>
        </pc:sldMkLst>
        <pc:spChg chg="mod">
          <ac:chgData name="Eng, Ashley" userId="5e651106-999d-432c-91cc-9643d5d7e9bd" providerId="ADAL" clId="{16706E4B-567E-4A87-8EBA-FA70133084A1}" dt="2025-08-26T15:32:18.522" v="7" actId="33553"/>
          <ac:spMkLst>
            <pc:docMk/>
            <pc:sldMk cId="881622807" sldId="271"/>
            <ac:spMk id="4" creationId="{DB7D4495-4A45-DB0C-03EF-01FCCBECD36C}"/>
          </ac:spMkLst>
        </pc:spChg>
      </pc:sldChg>
      <pc:sldChg chg="modSp mod">
        <pc:chgData name="Eng, Ashley" userId="5e651106-999d-432c-91cc-9643d5d7e9bd" providerId="ADAL" clId="{16706E4B-567E-4A87-8EBA-FA70133084A1}" dt="2025-08-26T15:32:20.242" v="8" actId="33553"/>
        <pc:sldMkLst>
          <pc:docMk/>
          <pc:sldMk cId="3049930134" sldId="272"/>
        </pc:sldMkLst>
        <pc:spChg chg="mod">
          <ac:chgData name="Eng, Ashley" userId="5e651106-999d-432c-91cc-9643d5d7e9bd" providerId="ADAL" clId="{16706E4B-567E-4A87-8EBA-FA70133084A1}" dt="2025-08-26T15:32:20.242" v="8" actId="33553"/>
          <ac:spMkLst>
            <pc:docMk/>
            <pc:sldMk cId="3049930134" sldId="272"/>
            <ac:spMk id="4" creationId="{DB7D4495-4A45-DB0C-03EF-01FCCBECD36C}"/>
          </ac:spMkLst>
        </pc:spChg>
      </pc:sldChg>
      <pc:sldChg chg="modSp mod">
        <pc:chgData name="Eng, Ashley" userId="5e651106-999d-432c-91cc-9643d5d7e9bd" providerId="ADAL" clId="{16706E4B-567E-4A87-8EBA-FA70133084A1}" dt="2025-08-26T15:32:23.082" v="9" actId="33553"/>
        <pc:sldMkLst>
          <pc:docMk/>
          <pc:sldMk cId="1011927011" sldId="273"/>
        </pc:sldMkLst>
        <pc:spChg chg="mod">
          <ac:chgData name="Eng, Ashley" userId="5e651106-999d-432c-91cc-9643d5d7e9bd" providerId="ADAL" clId="{16706E4B-567E-4A87-8EBA-FA70133084A1}" dt="2025-08-26T15:32:23.082" v="9" actId="33553"/>
          <ac:spMkLst>
            <pc:docMk/>
            <pc:sldMk cId="1011927011" sldId="273"/>
            <ac:spMk id="4" creationId="{DB7D4495-4A45-DB0C-03EF-01FCCBECD36C}"/>
          </ac:spMkLst>
        </pc:spChg>
      </pc:sldChg>
      <pc:sldChg chg="modSp mod">
        <pc:chgData name="Eng, Ashley" userId="5e651106-999d-432c-91cc-9643d5d7e9bd" providerId="ADAL" clId="{16706E4B-567E-4A87-8EBA-FA70133084A1}" dt="2025-08-26T15:32:24.500" v="10" actId="33553"/>
        <pc:sldMkLst>
          <pc:docMk/>
          <pc:sldMk cId="503182983" sldId="274"/>
        </pc:sldMkLst>
        <pc:spChg chg="mod">
          <ac:chgData name="Eng, Ashley" userId="5e651106-999d-432c-91cc-9643d5d7e9bd" providerId="ADAL" clId="{16706E4B-567E-4A87-8EBA-FA70133084A1}" dt="2025-08-26T15:32:24.500" v="10" actId="33553"/>
          <ac:spMkLst>
            <pc:docMk/>
            <pc:sldMk cId="503182983" sldId="274"/>
            <ac:spMk id="4" creationId="{DB7D4495-4A45-DB0C-03EF-01FCCBECD36C}"/>
          </ac:spMkLst>
        </pc:spChg>
      </pc:sldChg>
      <pc:sldChg chg="modSp mod">
        <pc:chgData name="Eng, Ashley" userId="5e651106-999d-432c-91cc-9643d5d7e9bd" providerId="ADAL" clId="{16706E4B-567E-4A87-8EBA-FA70133084A1}" dt="2025-08-26T15:32:25.667" v="11" actId="33553"/>
        <pc:sldMkLst>
          <pc:docMk/>
          <pc:sldMk cId="2333178999" sldId="275"/>
        </pc:sldMkLst>
        <pc:spChg chg="mod">
          <ac:chgData name="Eng, Ashley" userId="5e651106-999d-432c-91cc-9643d5d7e9bd" providerId="ADAL" clId="{16706E4B-567E-4A87-8EBA-FA70133084A1}" dt="2025-08-26T15:32:25.667" v="11" actId="33553"/>
          <ac:spMkLst>
            <pc:docMk/>
            <pc:sldMk cId="2333178999" sldId="275"/>
            <ac:spMk id="4" creationId="{DB7D4495-4A45-DB0C-03EF-01FCCBECD36C}"/>
          </ac:spMkLst>
        </pc:spChg>
      </pc:sldChg>
      <pc:sldChg chg="modSp mod">
        <pc:chgData name="Eng, Ashley" userId="5e651106-999d-432c-91cc-9643d5d7e9bd" providerId="ADAL" clId="{16706E4B-567E-4A87-8EBA-FA70133084A1}" dt="2025-08-26T15:32:26.902" v="12" actId="33553"/>
        <pc:sldMkLst>
          <pc:docMk/>
          <pc:sldMk cId="1836257787" sldId="276"/>
        </pc:sldMkLst>
        <pc:spChg chg="mod">
          <ac:chgData name="Eng, Ashley" userId="5e651106-999d-432c-91cc-9643d5d7e9bd" providerId="ADAL" clId="{16706E4B-567E-4A87-8EBA-FA70133084A1}" dt="2025-08-26T15:32:26.902" v="12" actId="33553"/>
          <ac:spMkLst>
            <pc:docMk/>
            <pc:sldMk cId="1836257787" sldId="276"/>
            <ac:spMk id="4" creationId="{DB7D4495-4A45-DB0C-03EF-01FCCBECD36C}"/>
          </ac:spMkLst>
        </pc:spChg>
      </pc:sldChg>
      <pc:sldChg chg="modSp mod">
        <pc:chgData name="Eng, Ashley" userId="5e651106-999d-432c-91cc-9643d5d7e9bd" providerId="ADAL" clId="{16706E4B-567E-4A87-8EBA-FA70133084A1}" dt="2025-08-26T15:32:28.023" v="13" actId="33553"/>
        <pc:sldMkLst>
          <pc:docMk/>
          <pc:sldMk cId="2864727732" sldId="277"/>
        </pc:sldMkLst>
        <pc:spChg chg="mod">
          <ac:chgData name="Eng, Ashley" userId="5e651106-999d-432c-91cc-9643d5d7e9bd" providerId="ADAL" clId="{16706E4B-567E-4A87-8EBA-FA70133084A1}" dt="2025-08-26T15:32:28.023" v="13" actId="33553"/>
          <ac:spMkLst>
            <pc:docMk/>
            <pc:sldMk cId="2864727732" sldId="277"/>
            <ac:spMk id="4" creationId="{DB7D4495-4A45-DB0C-03EF-01FCCBECD36C}"/>
          </ac:spMkLst>
        </pc:spChg>
      </pc:sldChg>
      <pc:sldChg chg="modSp mod">
        <pc:chgData name="Eng, Ashley" userId="5e651106-999d-432c-91cc-9643d5d7e9bd" providerId="ADAL" clId="{16706E4B-567E-4A87-8EBA-FA70133084A1}" dt="2025-08-26T15:32:29.517" v="14" actId="33553"/>
        <pc:sldMkLst>
          <pc:docMk/>
          <pc:sldMk cId="1801447625" sldId="278"/>
        </pc:sldMkLst>
        <pc:spChg chg="mod">
          <ac:chgData name="Eng, Ashley" userId="5e651106-999d-432c-91cc-9643d5d7e9bd" providerId="ADAL" clId="{16706E4B-567E-4A87-8EBA-FA70133084A1}" dt="2025-08-26T15:32:29.517" v="14" actId="33553"/>
          <ac:spMkLst>
            <pc:docMk/>
            <pc:sldMk cId="1801447625" sldId="278"/>
            <ac:spMk id="4" creationId="{DB7D4495-4A45-DB0C-03EF-01FCCBECD36C}"/>
          </ac:spMkLst>
        </pc:spChg>
      </pc:sldChg>
      <pc:sldChg chg="modSp mod">
        <pc:chgData name="Eng, Ashley" userId="5e651106-999d-432c-91cc-9643d5d7e9bd" providerId="ADAL" clId="{16706E4B-567E-4A87-8EBA-FA70133084A1}" dt="2025-08-26T15:32:30.841" v="15" actId="33553"/>
        <pc:sldMkLst>
          <pc:docMk/>
          <pc:sldMk cId="3983138881" sldId="279"/>
        </pc:sldMkLst>
        <pc:spChg chg="mod">
          <ac:chgData name="Eng, Ashley" userId="5e651106-999d-432c-91cc-9643d5d7e9bd" providerId="ADAL" clId="{16706E4B-567E-4A87-8EBA-FA70133084A1}" dt="2025-08-26T15:32:30.841" v="15" actId="33553"/>
          <ac:spMkLst>
            <pc:docMk/>
            <pc:sldMk cId="3983138881" sldId="279"/>
            <ac:spMk id="4" creationId="{DB7D4495-4A45-DB0C-03EF-01FCCBECD36C}"/>
          </ac:spMkLst>
        </pc:spChg>
      </pc:sldChg>
      <pc:sldChg chg="modSp mod">
        <pc:chgData name="Eng, Ashley" userId="5e651106-999d-432c-91cc-9643d5d7e9bd" providerId="ADAL" clId="{16706E4B-567E-4A87-8EBA-FA70133084A1}" dt="2025-08-26T15:32:32.592" v="16" actId="33553"/>
        <pc:sldMkLst>
          <pc:docMk/>
          <pc:sldMk cId="3808982196" sldId="280"/>
        </pc:sldMkLst>
        <pc:spChg chg="mod">
          <ac:chgData name="Eng, Ashley" userId="5e651106-999d-432c-91cc-9643d5d7e9bd" providerId="ADAL" clId="{16706E4B-567E-4A87-8EBA-FA70133084A1}" dt="2025-08-26T15:32:32.592" v="16" actId="33553"/>
          <ac:spMkLst>
            <pc:docMk/>
            <pc:sldMk cId="3808982196" sldId="280"/>
            <ac:spMk id="4" creationId="{DB7D4495-4A45-DB0C-03EF-01FCCBECD36C}"/>
          </ac:spMkLst>
        </pc:spChg>
      </pc:sldChg>
      <pc:sldChg chg="modSp mod">
        <pc:chgData name="Eng, Ashley" userId="5e651106-999d-432c-91cc-9643d5d7e9bd" providerId="ADAL" clId="{16706E4B-567E-4A87-8EBA-FA70133084A1}" dt="2025-08-26T15:32:33.920" v="17" actId="33553"/>
        <pc:sldMkLst>
          <pc:docMk/>
          <pc:sldMk cId="270764660" sldId="281"/>
        </pc:sldMkLst>
        <pc:spChg chg="mod">
          <ac:chgData name="Eng, Ashley" userId="5e651106-999d-432c-91cc-9643d5d7e9bd" providerId="ADAL" clId="{16706E4B-567E-4A87-8EBA-FA70133084A1}" dt="2025-08-26T15:32:33.920" v="17" actId="33553"/>
          <ac:spMkLst>
            <pc:docMk/>
            <pc:sldMk cId="270764660" sldId="281"/>
            <ac:spMk id="4" creationId="{DB7D4495-4A45-DB0C-03EF-01FCCBECD36C}"/>
          </ac:spMkLst>
        </pc:spChg>
      </pc:sldChg>
      <pc:sldChg chg="modSp mod">
        <pc:chgData name="Eng, Ashley" userId="5e651106-999d-432c-91cc-9643d5d7e9bd" providerId="ADAL" clId="{16706E4B-567E-4A87-8EBA-FA70133084A1}" dt="2025-08-26T15:32:35.138" v="18" actId="33553"/>
        <pc:sldMkLst>
          <pc:docMk/>
          <pc:sldMk cId="645680584" sldId="282"/>
        </pc:sldMkLst>
        <pc:spChg chg="mod">
          <ac:chgData name="Eng, Ashley" userId="5e651106-999d-432c-91cc-9643d5d7e9bd" providerId="ADAL" clId="{16706E4B-567E-4A87-8EBA-FA70133084A1}" dt="2025-08-26T15:32:35.138" v="18" actId="33553"/>
          <ac:spMkLst>
            <pc:docMk/>
            <pc:sldMk cId="645680584" sldId="282"/>
            <ac:spMk id="4" creationId="{DB7D4495-4A45-DB0C-03EF-01FCCBECD36C}"/>
          </ac:spMkLst>
        </pc:spChg>
      </pc:sldChg>
      <pc:sldChg chg="modSp mod">
        <pc:chgData name="Eng, Ashley" userId="5e651106-999d-432c-91cc-9643d5d7e9bd" providerId="ADAL" clId="{16706E4B-567E-4A87-8EBA-FA70133084A1}" dt="2025-08-26T15:32:36.390" v="19" actId="33553"/>
        <pc:sldMkLst>
          <pc:docMk/>
          <pc:sldMk cId="1550943687" sldId="283"/>
        </pc:sldMkLst>
        <pc:spChg chg="mod">
          <ac:chgData name="Eng, Ashley" userId="5e651106-999d-432c-91cc-9643d5d7e9bd" providerId="ADAL" clId="{16706E4B-567E-4A87-8EBA-FA70133084A1}" dt="2025-08-26T15:32:36.390" v="19" actId="33553"/>
          <ac:spMkLst>
            <pc:docMk/>
            <pc:sldMk cId="1550943687" sldId="283"/>
            <ac:spMk id="4" creationId="{DB7D4495-4A45-DB0C-03EF-01FCCBECD36C}"/>
          </ac:spMkLst>
        </pc:spChg>
      </pc:sldChg>
      <pc:sldChg chg="modSp mod">
        <pc:chgData name="Eng, Ashley" userId="5e651106-999d-432c-91cc-9643d5d7e9bd" providerId="ADAL" clId="{16706E4B-567E-4A87-8EBA-FA70133084A1}" dt="2025-08-26T15:32:40.616" v="22" actId="33553"/>
        <pc:sldMkLst>
          <pc:docMk/>
          <pc:sldMk cId="914151367" sldId="284"/>
        </pc:sldMkLst>
        <pc:spChg chg="mod">
          <ac:chgData name="Eng, Ashley" userId="5e651106-999d-432c-91cc-9643d5d7e9bd" providerId="ADAL" clId="{16706E4B-567E-4A87-8EBA-FA70133084A1}" dt="2025-08-26T15:32:40.616" v="22" actId="33553"/>
          <ac:spMkLst>
            <pc:docMk/>
            <pc:sldMk cId="914151367" sldId="284"/>
            <ac:spMk id="4" creationId="{DB7D4495-4A45-DB0C-03EF-01FCCBECD36C}"/>
          </ac:spMkLst>
        </pc:spChg>
      </pc:sldChg>
      <pc:sldChg chg="modSp mod">
        <pc:chgData name="Eng, Ashley" userId="5e651106-999d-432c-91cc-9643d5d7e9bd" providerId="ADAL" clId="{16706E4B-567E-4A87-8EBA-FA70133084A1}" dt="2025-08-26T15:32:41.791" v="23" actId="33553"/>
        <pc:sldMkLst>
          <pc:docMk/>
          <pc:sldMk cId="3962542973" sldId="285"/>
        </pc:sldMkLst>
        <pc:spChg chg="mod">
          <ac:chgData name="Eng, Ashley" userId="5e651106-999d-432c-91cc-9643d5d7e9bd" providerId="ADAL" clId="{16706E4B-567E-4A87-8EBA-FA70133084A1}" dt="2025-08-26T15:32:41.791" v="23" actId="33553"/>
          <ac:spMkLst>
            <pc:docMk/>
            <pc:sldMk cId="3962542973" sldId="285"/>
            <ac:spMk id="4" creationId="{DB7D4495-4A45-DB0C-03EF-01FCCBECD36C}"/>
          </ac:spMkLst>
        </pc:spChg>
      </pc:sldChg>
      <pc:sldChg chg="modSp mod">
        <pc:chgData name="Eng, Ashley" userId="5e651106-999d-432c-91cc-9643d5d7e9bd" providerId="ADAL" clId="{16706E4B-567E-4A87-8EBA-FA70133084A1}" dt="2025-08-26T15:32:43.158" v="24" actId="33553"/>
        <pc:sldMkLst>
          <pc:docMk/>
          <pc:sldMk cId="4270799735" sldId="286"/>
        </pc:sldMkLst>
        <pc:spChg chg="mod">
          <ac:chgData name="Eng, Ashley" userId="5e651106-999d-432c-91cc-9643d5d7e9bd" providerId="ADAL" clId="{16706E4B-567E-4A87-8EBA-FA70133084A1}" dt="2025-08-26T15:32:43.158" v="24" actId="33553"/>
          <ac:spMkLst>
            <pc:docMk/>
            <pc:sldMk cId="4270799735" sldId="286"/>
            <ac:spMk id="4" creationId="{DB7D4495-4A45-DB0C-03EF-01FCCBECD36C}"/>
          </ac:spMkLst>
        </pc:spChg>
      </pc:sldChg>
      <pc:sldChg chg="modSp mod">
        <pc:chgData name="Eng, Ashley" userId="5e651106-999d-432c-91cc-9643d5d7e9bd" providerId="ADAL" clId="{16706E4B-567E-4A87-8EBA-FA70133084A1}" dt="2025-08-26T15:32:44.529" v="25" actId="33553"/>
        <pc:sldMkLst>
          <pc:docMk/>
          <pc:sldMk cId="1811523514" sldId="287"/>
        </pc:sldMkLst>
        <pc:spChg chg="mod">
          <ac:chgData name="Eng, Ashley" userId="5e651106-999d-432c-91cc-9643d5d7e9bd" providerId="ADAL" clId="{16706E4B-567E-4A87-8EBA-FA70133084A1}" dt="2025-08-26T15:32:44.529" v="25" actId="33553"/>
          <ac:spMkLst>
            <pc:docMk/>
            <pc:sldMk cId="1811523514" sldId="287"/>
            <ac:spMk id="4" creationId="{DB7D4495-4A45-DB0C-03EF-01FCCBECD36C}"/>
          </ac:spMkLst>
        </pc:spChg>
      </pc:sldChg>
      <pc:sldChg chg="modSp mod">
        <pc:chgData name="Eng, Ashley" userId="5e651106-999d-432c-91cc-9643d5d7e9bd" providerId="ADAL" clId="{16706E4B-567E-4A87-8EBA-FA70133084A1}" dt="2025-08-26T15:32:45.974" v="26" actId="33553"/>
        <pc:sldMkLst>
          <pc:docMk/>
          <pc:sldMk cId="3602739800" sldId="288"/>
        </pc:sldMkLst>
        <pc:spChg chg="mod">
          <ac:chgData name="Eng, Ashley" userId="5e651106-999d-432c-91cc-9643d5d7e9bd" providerId="ADAL" clId="{16706E4B-567E-4A87-8EBA-FA70133084A1}" dt="2025-08-26T15:32:45.974" v="26" actId="33553"/>
          <ac:spMkLst>
            <pc:docMk/>
            <pc:sldMk cId="3602739800" sldId="288"/>
            <ac:spMk id="4" creationId="{DB7D4495-4A45-DB0C-03EF-01FCCBECD36C}"/>
          </ac:spMkLst>
        </pc:spChg>
      </pc:sldChg>
      <pc:sldChg chg="modSp mod">
        <pc:chgData name="Eng, Ashley" userId="5e651106-999d-432c-91cc-9643d5d7e9bd" providerId="ADAL" clId="{16706E4B-567E-4A87-8EBA-FA70133084A1}" dt="2025-08-26T15:32:48.719" v="27" actId="33553"/>
        <pc:sldMkLst>
          <pc:docMk/>
          <pc:sldMk cId="258952537" sldId="289"/>
        </pc:sldMkLst>
        <pc:spChg chg="mod">
          <ac:chgData name="Eng, Ashley" userId="5e651106-999d-432c-91cc-9643d5d7e9bd" providerId="ADAL" clId="{16706E4B-567E-4A87-8EBA-FA70133084A1}" dt="2025-08-26T15:32:48.719" v="27" actId="33553"/>
          <ac:spMkLst>
            <pc:docMk/>
            <pc:sldMk cId="258952537" sldId="289"/>
            <ac:spMk id="4" creationId="{DB7D4495-4A45-DB0C-03EF-01FCCBECD36C}"/>
          </ac:spMkLst>
        </pc:spChg>
      </pc:sldChg>
      <pc:sldChg chg="modSp mod">
        <pc:chgData name="Eng, Ashley" userId="5e651106-999d-432c-91cc-9643d5d7e9bd" providerId="ADAL" clId="{16706E4B-567E-4A87-8EBA-FA70133084A1}" dt="2025-08-26T15:32:50.138" v="28" actId="33553"/>
        <pc:sldMkLst>
          <pc:docMk/>
          <pc:sldMk cId="1609640776" sldId="290"/>
        </pc:sldMkLst>
        <pc:spChg chg="mod">
          <ac:chgData name="Eng, Ashley" userId="5e651106-999d-432c-91cc-9643d5d7e9bd" providerId="ADAL" clId="{16706E4B-567E-4A87-8EBA-FA70133084A1}" dt="2025-08-26T15:32:50.138" v="28" actId="33553"/>
          <ac:spMkLst>
            <pc:docMk/>
            <pc:sldMk cId="1609640776" sldId="290"/>
            <ac:spMk id="4" creationId="{DB7D4495-4A45-DB0C-03EF-01FCCBECD36C}"/>
          </ac:spMkLst>
        </pc:spChg>
      </pc:sldChg>
      <pc:sldChg chg="modSp mod">
        <pc:chgData name="Eng, Ashley" userId="5e651106-999d-432c-91cc-9643d5d7e9bd" providerId="ADAL" clId="{16706E4B-567E-4A87-8EBA-FA70133084A1}" dt="2025-08-26T15:32:37.767" v="20" actId="33553"/>
        <pc:sldMkLst>
          <pc:docMk/>
          <pc:sldMk cId="4209619110" sldId="291"/>
        </pc:sldMkLst>
        <pc:spChg chg="mod">
          <ac:chgData name="Eng, Ashley" userId="5e651106-999d-432c-91cc-9643d5d7e9bd" providerId="ADAL" clId="{16706E4B-567E-4A87-8EBA-FA70133084A1}" dt="2025-08-26T15:32:37.767" v="20" actId="33553"/>
          <ac:spMkLst>
            <pc:docMk/>
            <pc:sldMk cId="4209619110" sldId="291"/>
            <ac:spMk id="4" creationId="{DB7D4495-4A45-DB0C-03EF-01FCCBECD36C}"/>
          </ac:spMkLst>
        </pc:spChg>
      </pc:sldChg>
      <pc:sldChg chg="modSp mod">
        <pc:chgData name="Eng, Ashley" userId="5e651106-999d-432c-91cc-9643d5d7e9bd" providerId="ADAL" clId="{16706E4B-567E-4A87-8EBA-FA70133084A1}" dt="2025-08-26T15:32:39.215" v="21" actId="33553"/>
        <pc:sldMkLst>
          <pc:docMk/>
          <pc:sldMk cId="1737105924" sldId="292"/>
        </pc:sldMkLst>
        <pc:spChg chg="mod">
          <ac:chgData name="Eng, Ashley" userId="5e651106-999d-432c-91cc-9643d5d7e9bd" providerId="ADAL" clId="{16706E4B-567E-4A87-8EBA-FA70133084A1}" dt="2025-08-26T15:32:39.215" v="21" actId="33553"/>
          <ac:spMkLst>
            <pc:docMk/>
            <pc:sldMk cId="1737105924" sldId="292"/>
            <ac:spMk id="4" creationId="{DB7D4495-4A45-DB0C-03EF-01FCCBECD36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C1F86-9A62-B94B-9259-AF7EEF67C963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406D4-BA79-F944-9BF2-18B598B7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3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37FCE-940C-4308-6A0B-FF208AC2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B167EA2-9949-36A5-06B6-6708F1C8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68873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Example of the Presentation Title Slide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32334CC-B73B-95D4-6623-8641B9312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39531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rgbClr val="014A8D"/>
                </a:solidFill>
                <a:latin typeface="+mn-lt"/>
              </a:defRPr>
            </a:lvl1pPr>
          </a:lstStyle>
          <a:p>
            <a:fld id="{74045129-1040-D147-AC3B-F4DD00A7A0D9}" type="datetime4">
              <a:rPr lang="en-US" smtClean="0"/>
              <a:pPr/>
              <a:t>August 26, 2025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A6A1ED-FC14-3E86-4047-03AD43381C7A}"/>
              </a:ext>
            </a:extLst>
          </p:cNvPr>
          <p:cNvSpPr/>
          <p:nvPr userDrawn="1"/>
        </p:nvSpPr>
        <p:spPr>
          <a:xfrm>
            <a:off x="955431" y="1828801"/>
            <a:ext cx="3534508" cy="93784"/>
          </a:xfrm>
          <a:prstGeom prst="rect">
            <a:avLst/>
          </a:pr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nual Input 10">
            <a:extLst>
              <a:ext uri="{FF2B5EF4-FFF2-40B4-BE49-F238E27FC236}">
                <a16:creationId xmlns:a16="http://schemas.microsoft.com/office/drawing/2014/main" id="{3F20BE1A-29A9-3B9D-BFB4-CC3E1152D8BD}"/>
              </a:ext>
            </a:extLst>
          </p:cNvPr>
          <p:cNvSpPr/>
          <p:nvPr userDrawn="1"/>
        </p:nvSpPr>
        <p:spPr>
          <a:xfrm rot="21424688">
            <a:off x="3888039" y="5679350"/>
            <a:ext cx="8338579" cy="9203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176"/>
              <a:gd name="connsiteX1" fmla="*/ 10000 w 10000"/>
              <a:gd name="connsiteY1" fmla="*/ 0 h 10176"/>
              <a:gd name="connsiteX2" fmla="*/ 9856 w 10000"/>
              <a:gd name="connsiteY2" fmla="*/ 10176 h 10176"/>
              <a:gd name="connsiteX3" fmla="*/ 0 w 10000"/>
              <a:gd name="connsiteY3" fmla="*/ 10000 h 10176"/>
              <a:gd name="connsiteX4" fmla="*/ 0 w 10000"/>
              <a:gd name="connsiteY4" fmla="*/ 2000 h 10176"/>
              <a:gd name="connsiteX0" fmla="*/ 0 w 9935"/>
              <a:gd name="connsiteY0" fmla="*/ 2031 h 10207"/>
              <a:gd name="connsiteX1" fmla="*/ 9935 w 9935"/>
              <a:gd name="connsiteY1" fmla="*/ 0 h 10207"/>
              <a:gd name="connsiteX2" fmla="*/ 9856 w 9935"/>
              <a:gd name="connsiteY2" fmla="*/ 10207 h 10207"/>
              <a:gd name="connsiteX3" fmla="*/ 0 w 9935"/>
              <a:gd name="connsiteY3" fmla="*/ 10031 h 10207"/>
              <a:gd name="connsiteX4" fmla="*/ 0 w 9935"/>
              <a:gd name="connsiteY4" fmla="*/ 2031 h 10207"/>
              <a:gd name="connsiteX0" fmla="*/ 0 w 10000"/>
              <a:gd name="connsiteY0" fmla="*/ 1990 h 10132"/>
              <a:gd name="connsiteX1" fmla="*/ 10000 w 10000"/>
              <a:gd name="connsiteY1" fmla="*/ 0 h 10132"/>
              <a:gd name="connsiteX2" fmla="*/ 9945 w 10000"/>
              <a:gd name="connsiteY2" fmla="*/ 10132 h 10132"/>
              <a:gd name="connsiteX3" fmla="*/ 0 w 10000"/>
              <a:gd name="connsiteY3" fmla="*/ 9828 h 10132"/>
              <a:gd name="connsiteX4" fmla="*/ 0 w 10000"/>
              <a:gd name="connsiteY4" fmla="*/ 1990 h 1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32">
                <a:moveTo>
                  <a:pt x="0" y="1990"/>
                </a:moveTo>
                <a:lnTo>
                  <a:pt x="10000" y="0"/>
                </a:lnTo>
                <a:cubicBezTo>
                  <a:pt x="9974" y="3333"/>
                  <a:pt x="9972" y="6799"/>
                  <a:pt x="9945" y="10132"/>
                </a:cubicBezTo>
                <a:lnTo>
                  <a:pt x="0" y="9828"/>
                </a:lnTo>
                <a:lnTo>
                  <a:pt x="0" y="1990"/>
                </a:lnTo>
                <a:close/>
              </a:path>
            </a:pathLst>
          </a:cu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anual Input 11">
            <a:extLst>
              <a:ext uri="{FF2B5EF4-FFF2-40B4-BE49-F238E27FC236}">
                <a16:creationId xmlns:a16="http://schemas.microsoft.com/office/drawing/2014/main" id="{BEA4F5E2-205D-91D5-39C0-26C6CACB7F3D}"/>
              </a:ext>
            </a:extLst>
          </p:cNvPr>
          <p:cNvSpPr/>
          <p:nvPr userDrawn="1"/>
        </p:nvSpPr>
        <p:spPr>
          <a:xfrm>
            <a:off x="0" y="5857691"/>
            <a:ext cx="12192000" cy="1000309"/>
          </a:xfrm>
          <a:prstGeom prst="flowChartManualInput">
            <a:avLst/>
          </a:prstGeom>
          <a:solidFill>
            <a:srgbClr val="014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SUNY Canton College of Technology">
            <a:extLst>
              <a:ext uri="{FF2B5EF4-FFF2-40B4-BE49-F238E27FC236}">
                <a16:creationId xmlns:a16="http://schemas.microsoft.com/office/drawing/2014/main" id="{9014E674-2FEF-C095-B141-11ABE4067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712" y="136525"/>
            <a:ext cx="2418923" cy="2366108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18D5B3D-7DDD-0DCE-A2AA-08334F5EDD2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3549271"/>
            <a:ext cx="9209088" cy="3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b="1" i="0" dirty="0">
                <a:solidFill>
                  <a:srgbClr val="01A261"/>
                </a:solidFill>
                <a:latin typeface="+mj-lt"/>
              </a:rPr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43131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Header - Alt">
    <p:bg>
      <p:bgPr>
        <a:solidFill>
          <a:srgbClr val="014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6DABAC-4155-EB61-7A21-910E75BA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A93B8FB-B85D-A2FA-1045-0E96F79114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103437"/>
            <a:ext cx="10122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New Section Header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482C32-F016-C708-A0D5-1D1C3820F777}"/>
              </a:ext>
            </a:extLst>
          </p:cNvPr>
          <p:cNvSpPr/>
          <p:nvPr userDrawn="1"/>
        </p:nvSpPr>
        <p:spPr>
          <a:xfrm>
            <a:off x="955430" y="1828801"/>
            <a:ext cx="5194975" cy="93784"/>
          </a:xfrm>
          <a:prstGeom prst="rect">
            <a:avLst/>
          </a:pr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UNY Canton College of Technology">
            <a:extLst>
              <a:ext uri="{FF2B5EF4-FFF2-40B4-BE49-F238E27FC236}">
                <a16:creationId xmlns:a16="http://schemas.microsoft.com/office/drawing/2014/main" id="{8C848D0F-DF12-B56C-B81C-72786F839D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836" y="136525"/>
            <a:ext cx="1724805" cy="1687145"/>
          </a:xfrm>
          <a:prstGeom prst="rect">
            <a:avLst/>
          </a:prstGeom>
        </p:spPr>
      </p:pic>
      <p:sp>
        <p:nvSpPr>
          <p:cNvPr id="2" name="Content Placeholder 17">
            <a:extLst>
              <a:ext uri="{FF2B5EF4-FFF2-40B4-BE49-F238E27FC236}">
                <a16:creationId xmlns:a16="http://schemas.microsoft.com/office/drawing/2014/main" id="{C6D72DF7-5931-672E-5739-7EA70DD16D2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3540275"/>
            <a:ext cx="10122876" cy="3651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21601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Alt">
    <p:bg>
      <p:bgPr>
        <a:solidFill>
          <a:srgbClr val="014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6DABAC-4155-EB61-7A21-910E75BA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482C32-F016-C708-A0D5-1D1C3820F777}"/>
              </a:ext>
            </a:extLst>
          </p:cNvPr>
          <p:cNvSpPr/>
          <p:nvPr userDrawn="1"/>
        </p:nvSpPr>
        <p:spPr>
          <a:xfrm>
            <a:off x="955430" y="1828801"/>
            <a:ext cx="5194975" cy="93784"/>
          </a:xfrm>
          <a:prstGeom prst="rect">
            <a:avLst/>
          </a:pr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UNY Canton College of Technology">
            <a:extLst>
              <a:ext uri="{FF2B5EF4-FFF2-40B4-BE49-F238E27FC236}">
                <a16:creationId xmlns:a16="http://schemas.microsoft.com/office/drawing/2014/main" id="{8C848D0F-DF12-B56C-B81C-72786F839D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836" y="136525"/>
            <a:ext cx="1724805" cy="1687145"/>
          </a:xfrm>
          <a:prstGeom prst="rect">
            <a:avLst/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880E4DEB-433C-0533-78AE-FB3BFFF0DC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8950" y="2172913"/>
            <a:ext cx="4245942" cy="223766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Presenter Name &amp; Contact Info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Department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</a:t>
            </a:r>
          </a:p>
          <a:p>
            <a:pPr lvl="0"/>
            <a:r>
              <a:rPr lang="en-US" dirty="0"/>
              <a:t>Email:</a:t>
            </a:r>
          </a:p>
          <a:p>
            <a:pPr lvl="0"/>
            <a:r>
              <a:rPr lang="en-US" dirty="0"/>
              <a:t>Social: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A2EDC2-2146-5A4E-E462-8F74B7B89648}"/>
              </a:ext>
            </a:extLst>
          </p:cNvPr>
          <p:cNvSpPr/>
          <p:nvPr userDrawn="1"/>
        </p:nvSpPr>
        <p:spPr>
          <a:xfrm>
            <a:off x="838200" y="4041247"/>
            <a:ext cx="318908" cy="341632"/>
          </a:xfrm>
          <a:prstGeom prst="rect">
            <a:avLst/>
          </a:pr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DB1003D-A8C6-ED6E-73CF-9C8EA722E5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7108" y="4041247"/>
            <a:ext cx="4042213" cy="3416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 err="1"/>
              <a:t>www.canton.edu</a:t>
            </a:r>
            <a:r>
              <a:rPr lang="en-US" dirty="0"/>
              <a:t>/your-URL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F38E91-F4C3-DFCB-D3A3-315BF90983F7}"/>
              </a:ext>
            </a:extLst>
          </p:cNvPr>
          <p:cNvGrpSpPr/>
          <p:nvPr userDrawn="1"/>
        </p:nvGrpSpPr>
        <p:grpSpPr>
          <a:xfrm>
            <a:off x="929666" y="4144280"/>
            <a:ext cx="142379" cy="150373"/>
            <a:chOff x="3057746" y="812006"/>
            <a:chExt cx="173610" cy="183357"/>
          </a:xfrm>
          <a:noFill/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B12060-866D-3A69-F934-2BA9727C63BB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56C5263D-0B95-B69E-4E9B-CE69257A555B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09A05D5-A775-5EFB-F2CD-25A4DBB12217}"/>
              </a:ext>
            </a:extLst>
          </p:cNvPr>
          <p:cNvSpPr txBox="1"/>
          <p:nvPr userDrawn="1"/>
        </p:nvSpPr>
        <p:spPr>
          <a:xfrm>
            <a:off x="955430" y="1998748"/>
            <a:ext cx="5194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i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39368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- Alt">
    <p:bg>
      <p:bgPr>
        <a:solidFill>
          <a:srgbClr val="014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04540-10AF-B8A8-92AC-27C23D6D1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SUNY Canton College of Technology">
            <a:extLst>
              <a:ext uri="{FF2B5EF4-FFF2-40B4-BE49-F238E27FC236}">
                <a16:creationId xmlns:a16="http://schemas.microsoft.com/office/drawing/2014/main" id="{5DD4E8BA-1DBB-301B-2CCC-FF8FE2E381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03" y="292082"/>
            <a:ext cx="5452594" cy="531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7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5E70B-9AF0-5796-5788-9E037AD1F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2BBEAD6-3221-EED9-172D-891B7962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647"/>
            <a:ext cx="5351585" cy="2186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Example of the Presentation Title Slide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E2617FC-1878-7E7C-4C61-E931FC4FF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39306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rgbClr val="014A8D"/>
                </a:solidFill>
                <a:latin typeface="+mn-lt"/>
              </a:defRPr>
            </a:lvl1pPr>
          </a:lstStyle>
          <a:p>
            <a:fld id="{74045129-1040-D147-AC3B-F4DD00A7A0D9}" type="datetime4">
              <a:rPr lang="en-US" smtClean="0"/>
              <a:pPr/>
              <a:t>August 26, 2025</a:t>
            </a:fld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C3489AD4-B58F-1CC8-C0E2-C81326AA89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Manual Input 13">
            <a:extLst>
              <a:ext uri="{FF2B5EF4-FFF2-40B4-BE49-F238E27FC236}">
                <a16:creationId xmlns:a16="http://schemas.microsoft.com/office/drawing/2014/main" id="{559BFBF5-5960-326D-8320-0D6449900C6D}"/>
              </a:ext>
            </a:extLst>
          </p:cNvPr>
          <p:cNvSpPr/>
          <p:nvPr userDrawn="1"/>
        </p:nvSpPr>
        <p:spPr>
          <a:xfrm>
            <a:off x="0" y="5857691"/>
            <a:ext cx="7624118" cy="1000309"/>
          </a:xfrm>
          <a:prstGeom prst="flowChartManualInput">
            <a:avLst/>
          </a:prstGeom>
          <a:solidFill>
            <a:srgbClr val="014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SUNY Canton College of Technology">
            <a:extLst>
              <a:ext uri="{FF2B5EF4-FFF2-40B4-BE49-F238E27FC236}">
                <a16:creationId xmlns:a16="http://schemas.microsoft.com/office/drawing/2014/main" id="{8233BB1A-5CE8-05A2-A3DE-FD01FC7A0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152" y="4851767"/>
            <a:ext cx="1724805" cy="1687145"/>
          </a:xfrm>
          <a:prstGeom prst="rect">
            <a:avLst/>
          </a:prstGeom>
        </p:spPr>
      </p:pic>
      <p:sp>
        <p:nvSpPr>
          <p:cNvPr id="16" name="Content Placeholder 19">
            <a:extLst>
              <a:ext uri="{FF2B5EF4-FFF2-40B4-BE49-F238E27FC236}">
                <a16:creationId xmlns:a16="http://schemas.microsoft.com/office/drawing/2014/main" id="{38D8113D-146A-5C1C-6676-1F786B2134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3549271"/>
            <a:ext cx="6672943" cy="3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b="1" i="0" dirty="0">
                <a:solidFill>
                  <a:srgbClr val="01A261"/>
                </a:solidFill>
                <a:latin typeface="+mj-lt"/>
              </a:rPr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2932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37FCE-940C-4308-6A0B-FF208AC2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8BF03-96D1-CDA5-5EC3-78855B996A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5161" y="923924"/>
            <a:ext cx="10067822" cy="4741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SUNY Canton College of Technology">
            <a:extLst>
              <a:ext uri="{FF2B5EF4-FFF2-40B4-BE49-F238E27FC236}">
                <a16:creationId xmlns:a16="http://schemas.microsoft.com/office/drawing/2014/main" id="{0DB68D8A-0F52-0624-EE82-B09C70466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836" y="136525"/>
            <a:ext cx="1724805" cy="1687145"/>
          </a:xfrm>
          <a:prstGeom prst="rect">
            <a:avLst/>
          </a:prstGeom>
        </p:spPr>
      </p:pic>
      <p:sp>
        <p:nvSpPr>
          <p:cNvPr id="14" name="Manual Input 10">
            <a:extLst>
              <a:ext uri="{FF2B5EF4-FFF2-40B4-BE49-F238E27FC236}">
                <a16:creationId xmlns:a16="http://schemas.microsoft.com/office/drawing/2014/main" id="{B424EDE2-89A2-F3A7-39E1-3E84855BB98E}"/>
              </a:ext>
            </a:extLst>
          </p:cNvPr>
          <p:cNvSpPr/>
          <p:nvPr userDrawn="1"/>
        </p:nvSpPr>
        <p:spPr>
          <a:xfrm rot="21424688">
            <a:off x="3888039" y="5679350"/>
            <a:ext cx="8338579" cy="9203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176"/>
              <a:gd name="connsiteX1" fmla="*/ 10000 w 10000"/>
              <a:gd name="connsiteY1" fmla="*/ 0 h 10176"/>
              <a:gd name="connsiteX2" fmla="*/ 9856 w 10000"/>
              <a:gd name="connsiteY2" fmla="*/ 10176 h 10176"/>
              <a:gd name="connsiteX3" fmla="*/ 0 w 10000"/>
              <a:gd name="connsiteY3" fmla="*/ 10000 h 10176"/>
              <a:gd name="connsiteX4" fmla="*/ 0 w 10000"/>
              <a:gd name="connsiteY4" fmla="*/ 2000 h 10176"/>
              <a:gd name="connsiteX0" fmla="*/ 0 w 9935"/>
              <a:gd name="connsiteY0" fmla="*/ 2031 h 10207"/>
              <a:gd name="connsiteX1" fmla="*/ 9935 w 9935"/>
              <a:gd name="connsiteY1" fmla="*/ 0 h 10207"/>
              <a:gd name="connsiteX2" fmla="*/ 9856 w 9935"/>
              <a:gd name="connsiteY2" fmla="*/ 10207 h 10207"/>
              <a:gd name="connsiteX3" fmla="*/ 0 w 9935"/>
              <a:gd name="connsiteY3" fmla="*/ 10031 h 10207"/>
              <a:gd name="connsiteX4" fmla="*/ 0 w 9935"/>
              <a:gd name="connsiteY4" fmla="*/ 2031 h 10207"/>
              <a:gd name="connsiteX0" fmla="*/ 0 w 10000"/>
              <a:gd name="connsiteY0" fmla="*/ 1990 h 10132"/>
              <a:gd name="connsiteX1" fmla="*/ 10000 w 10000"/>
              <a:gd name="connsiteY1" fmla="*/ 0 h 10132"/>
              <a:gd name="connsiteX2" fmla="*/ 9945 w 10000"/>
              <a:gd name="connsiteY2" fmla="*/ 10132 h 10132"/>
              <a:gd name="connsiteX3" fmla="*/ 0 w 10000"/>
              <a:gd name="connsiteY3" fmla="*/ 9828 h 10132"/>
              <a:gd name="connsiteX4" fmla="*/ 0 w 10000"/>
              <a:gd name="connsiteY4" fmla="*/ 1990 h 1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32">
                <a:moveTo>
                  <a:pt x="0" y="1990"/>
                </a:moveTo>
                <a:lnTo>
                  <a:pt x="10000" y="0"/>
                </a:lnTo>
                <a:cubicBezTo>
                  <a:pt x="9974" y="3333"/>
                  <a:pt x="9972" y="6799"/>
                  <a:pt x="9945" y="10132"/>
                </a:cubicBezTo>
                <a:lnTo>
                  <a:pt x="0" y="9828"/>
                </a:lnTo>
                <a:lnTo>
                  <a:pt x="0" y="1990"/>
                </a:lnTo>
                <a:close/>
              </a:path>
            </a:pathLst>
          </a:cu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anual Input 14">
            <a:extLst>
              <a:ext uri="{FF2B5EF4-FFF2-40B4-BE49-F238E27FC236}">
                <a16:creationId xmlns:a16="http://schemas.microsoft.com/office/drawing/2014/main" id="{2F77F963-DFAF-F626-1A06-132E0736095B}"/>
              </a:ext>
            </a:extLst>
          </p:cNvPr>
          <p:cNvSpPr/>
          <p:nvPr userDrawn="1"/>
        </p:nvSpPr>
        <p:spPr>
          <a:xfrm>
            <a:off x="0" y="5857691"/>
            <a:ext cx="12192000" cy="1000309"/>
          </a:xfrm>
          <a:prstGeom prst="flowChartManualInput">
            <a:avLst/>
          </a:prstGeom>
          <a:solidFill>
            <a:srgbClr val="014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6DABAC-4155-EB61-7A21-910E75BA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482C32-F016-C708-A0D5-1D1C3820F777}"/>
              </a:ext>
            </a:extLst>
          </p:cNvPr>
          <p:cNvSpPr/>
          <p:nvPr userDrawn="1"/>
        </p:nvSpPr>
        <p:spPr>
          <a:xfrm>
            <a:off x="955430" y="1828801"/>
            <a:ext cx="5194975" cy="93784"/>
          </a:xfrm>
          <a:prstGeom prst="rect">
            <a:avLst/>
          </a:pr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UNY Canton College of Technology">
            <a:extLst>
              <a:ext uri="{FF2B5EF4-FFF2-40B4-BE49-F238E27FC236}">
                <a16:creationId xmlns:a16="http://schemas.microsoft.com/office/drawing/2014/main" id="{8C848D0F-DF12-B56C-B81C-72786F839D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836" y="136525"/>
            <a:ext cx="1724805" cy="1687145"/>
          </a:xfrm>
          <a:prstGeom prst="rect">
            <a:avLst/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880E4DEB-433C-0533-78AE-FB3BFFF0DC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8950" y="2172913"/>
            <a:ext cx="4245942" cy="223766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Presenter Name &amp; Contact Info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Department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Email:</a:t>
            </a:r>
          </a:p>
          <a:p>
            <a:pPr lvl="0"/>
            <a:r>
              <a:rPr lang="en-US" dirty="0"/>
              <a:t>Social: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A2EDC2-2146-5A4E-E462-8F74B7B89648}"/>
              </a:ext>
            </a:extLst>
          </p:cNvPr>
          <p:cNvSpPr/>
          <p:nvPr userDrawn="1"/>
        </p:nvSpPr>
        <p:spPr>
          <a:xfrm>
            <a:off x="838200" y="4041247"/>
            <a:ext cx="318908" cy="341632"/>
          </a:xfrm>
          <a:prstGeom prst="rect">
            <a:avLst/>
          </a:pr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DB1003D-A8C6-ED6E-73CF-9C8EA722E5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7108" y="4041247"/>
            <a:ext cx="4042213" cy="341632"/>
          </a:xfrm>
          <a:prstGeom prst="rect">
            <a:avLst/>
          </a:prstGeom>
          <a:solidFill>
            <a:srgbClr val="014A8D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 err="1"/>
              <a:t>www.canton.edu</a:t>
            </a:r>
            <a:r>
              <a:rPr lang="en-US" dirty="0"/>
              <a:t>/your-URL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F38E91-F4C3-DFCB-D3A3-315BF90983F7}"/>
              </a:ext>
            </a:extLst>
          </p:cNvPr>
          <p:cNvGrpSpPr/>
          <p:nvPr userDrawn="1"/>
        </p:nvGrpSpPr>
        <p:grpSpPr>
          <a:xfrm>
            <a:off x="929666" y="4144280"/>
            <a:ext cx="142379" cy="150373"/>
            <a:chOff x="3057746" y="812006"/>
            <a:chExt cx="173610" cy="183357"/>
          </a:xfrm>
          <a:noFill/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B12060-866D-3A69-F934-2BA9727C63BB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56C5263D-0B95-B69E-4E9B-CE69257A555B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09A05D5-A775-5EFB-F2CD-25A4DBB12217}"/>
              </a:ext>
            </a:extLst>
          </p:cNvPr>
          <p:cNvSpPr txBox="1"/>
          <p:nvPr userDrawn="1"/>
        </p:nvSpPr>
        <p:spPr>
          <a:xfrm>
            <a:off x="955430" y="1998748"/>
            <a:ext cx="5194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i="0" dirty="0">
                <a:solidFill>
                  <a:srgbClr val="014A8D"/>
                </a:solidFill>
                <a:latin typeface="+mj-lt"/>
              </a:rPr>
              <a:t>THANK YOU</a:t>
            </a:r>
          </a:p>
        </p:txBody>
      </p:sp>
      <p:sp>
        <p:nvSpPr>
          <p:cNvPr id="2" name="Manual Input 10">
            <a:extLst>
              <a:ext uri="{FF2B5EF4-FFF2-40B4-BE49-F238E27FC236}">
                <a16:creationId xmlns:a16="http://schemas.microsoft.com/office/drawing/2014/main" id="{9984BFD4-B8E4-C930-5481-7CA7DCB87DAA}"/>
              </a:ext>
            </a:extLst>
          </p:cNvPr>
          <p:cNvSpPr/>
          <p:nvPr userDrawn="1"/>
        </p:nvSpPr>
        <p:spPr>
          <a:xfrm rot="21424688">
            <a:off x="3888039" y="5679350"/>
            <a:ext cx="8338579" cy="9203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176"/>
              <a:gd name="connsiteX1" fmla="*/ 10000 w 10000"/>
              <a:gd name="connsiteY1" fmla="*/ 0 h 10176"/>
              <a:gd name="connsiteX2" fmla="*/ 9856 w 10000"/>
              <a:gd name="connsiteY2" fmla="*/ 10176 h 10176"/>
              <a:gd name="connsiteX3" fmla="*/ 0 w 10000"/>
              <a:gd name="connsiteY3" fmla="*/ 10000 h 10176"/>
              <a:gd name="connsiteX4" fmla="*/ 0 w 10000"/>
              <a:gd name="connsiteY4" fmla="*/ 2000 h 10176"/>
              <a:gd name="connsiteX0" fmla="*/ 0 w 9935"/>
              <a:gd name="connsiteY0" fmla="*/ 2031 h 10207"/>
              <a:gd name="connsiteX1" fmla="*/ 9935 w 9935"/>
              <a:gd name="connsiteY1" fmla="*/ 0 h 10207"/>
              <a:gd name="connsiteX2" fmla="*/ 9856 w 9935"/>
              <a:gd name="connsiteY2" fmla="*/ 10207 h 10207"/>
              <a:gd name="connsiteX3" fmla="*/ 0 w 9935"/>
              <a:gd name="connsiteY3" fmla="*/ 10031 h 10207"/>
              <a:gd name="connsiteX4" fmla="*/ 0 w 9935"/>
              <a:gd name="connsiteY4" fmla="*/ 2031 h 10207"/>
              <a:gd name="connsiteX0" fmla="*/ 0 w 10000"/>
              <a:gd name="connsiteY0" fmla="*/ 1990 h 10132"/>
              <a:gd name="connsiteX1" fmla="*/ 10000 w 10000"/>
              <a:gd name="connsiteY1" fmla="*/ 0 h 10132"/>
              <a:gd name="connsiteX2" fmla="*/ 9945 w 10000"/>
              <a:gd name="connsiteY2" fmla="*/ 10132 h 10132"/>
              <a:gd name="connsiteX3" fmla="*/ 0 w 10000"/>
              <a:gd name="connsiteY3" fmla="*/ 9828 h 10132"/>
              <a:gd name="connsiteX4" fmla="*/ 0 w 10000"/>
              <a:gd name="connsiteY4" fmla="*/ 1990 h 1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32">
                <a:moveTo>
                  <a:pt x="0" y="1990"/>
                </a:moveTo>
                <a:lnTo>
                  <a:pt x="10000" y="0"/>
                </a:lnTo>
                <a:cubicBezTo>
                  <a:pt x="9974" y="3333"/>
                  <a:pt x="9972" y="6799"/>
                  <a:pt x="9945" y="10132"/>
                </a:cubicBezTo>
                <a:lnTo>
                  <a:pt x="0" y="9828"/>
                </a:lnTo>
                <a:lnTo>
                  <a:pt x="0" y="1990"/>
                </a:lnTo>
                <a:close/>
              </a:path>
            </a:pathLst>
          </a:cu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nual Input 2">
            <a:extLst>
              <a:ext uri="{FF2B5EF4-FFF2-40B4-BE49-F238E27FC236}">
                <a16:creationId xmlns:a16="http://schemas.microsoft.com/office/drawing/2014/main" id="{2D1B75E9-9105-260F-DB25-7353C3202FFF}"/>
              </a:ext>
            </a:extLst>
          </p:cNvPr>
          <p:cNvSpPr/>
          <p:nvPr userDrawn="1"/>
        </p:nvSpPr>
        <p:spPr>
          <a:xfrm>
            <a:off x="0" y="5857691"/>
            <a:ext cx="12192000" cy="1000309"/>
          </a:xfrm>
          <a:prstGeom prst="flowChartManualInput">
            <a:avLst/>
          </a:prstGeom>
          <a:solidFill>
            <a:srgbClr val="014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0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04540-10AF-B8A8-92AC-27C23D6D1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Manual Input 10">
            <a:extLst>
              <a:ext uri="{FF2B5EF4-FFF2-40B4-BE49-F238E27FC236}">
                <a16:creationId xmlns:a16="http://schemas.microsoft.com/office/drawing/2014/main" id="{E8EDDE9D-4051-C2ED-F353-2C6A9D95C6F4}"/>
              </a:ext>
            </a:extLst>
          </p:cNvPr>
          <p:cNvSpPr/>
          <p:nvPr userDrawn="1"/>
        </p:nvSpPr>
        <p:spPr>
          <a:xfrm rot="21424688">
            <a:off x="3888039" y="5679350"/>
            <a:ext cx="8338579" cy="9203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176"/>
              <a:gd name="connsiteX1" fmla="*/ 10000 w 10000"/>
              <a:gd name="connsiteY1" fmla="*/ 0 h 10176"/>
              <a:gd name="connsiteX2" fmla="*/ 9856 w 10000"/>
              <a:gd name="connsiteY2" fmla="*/ 10176 h 10176"/>
              <a:gd name="connsiteX3" fmla="*/ 0 w 10000"/>
              <a:gd name="connsiteY3" fmla="*/ 10000 h 10176"/>
              <a:gd name="connsiteX4" fmla="*/ 0 w 10000"/>
              <a:gd name="connsiteY4" fmla="*/ 2000 h 10176"/>
              <a:gd name="connsiteX0" fmla="*/ 0 w 9935"/>
              <a:gd name="connsiteY0" fmla="*/ 2031 h 10207"/>
              <a:gd name="connsiteX1" fmla="*/ 9935 w 9935"/>
              <a:gd name="connsiteY1" fmla="*/ 0 h 10207"/>
              <a:gd name="connsiteX2" fmla="*/ 9856 w 9935"/>
              <a:gd name="connsiteY2" fmla="*/ 10207 h 10207"/>
              <a:gd name="connsiteX3" fmla="*/ 0 w 9935"/>
              <a:gd name="connsiteY3" fmla="*/ 10031 h 10207"/>
              <a:gd name="connsiteX4" fmla="*/ 0 w 9935"/>
              <a:gd name="connsiteY4" fmla="*/ 2031 h 10207"/>
              <a:gd name="connsiteX0" fmla="*/ 0 w 10000"/>
              <a:gd name="connsiteY0" fmla="*/ 1990 h 10132"/>
              <a:gd name="connsiteX1" fmla="*/ 10000 w 10000"/>
              <a:gd name="connsiteY1" fmla="*/ 0 h 10132"/>
              <a:gd name="connsiteX2" fmla="*/ 9945 w 10000"/>
              <a:gd name="connsiteY2" fmla="*/ 10132 h 10132"/>
              <a:gd name="connsiteX3" fmla="*/ 0 w 10000"/>
              <a:gd name="connsiteY3" fmla="*/ 9828 h 10132"/>
              <a:gd name="connsiteX4" fmla="*/ 0 w 10000"/>
              <a:gd name="connsiteY4" fmla="*/ 1990 h 1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32">
                <a:moveTo>
                  <a:pt x="0" y="1990"/>
                </a:moveTo>
                <a:lnTo>
                  <a:pt x="10000" y="0"/>
                </a:lnTo>
                <a:cubicBezTo>
                  <a:pt x="9974" y="3333"/>
                  <a:pt x="9972" y="6799"/>
                  <a:pt x="9945" y="10132"/>
                </a:cubicBezTo>
                <a:lnTo>
                  <a:pt x="0" y="9828"/>
                </a:lnTo>
                <a:lnTo>
                  <a:pt x="0" y="1990"/>
                </a:lnTo>
                <a:close/>
              </a:path>
            </a:pathLst>
          </a:cu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nual Input 10">
            <a:extLst>
              <a:ext uri="{FF2B5EF4-FFF2-40B4-BE49-F238E27FC236}">
                <a16:creationId xmlns:a16="http://schemas.microsoft.com/office/drawing/2014/main" id="{1D23DABB-CE35-D81F-A961-15AD96A71995}"/>
              </a:ext>
            </a:extLst>
          </p:cNvPr>
          <p:cNvSpPr/>
          <p:nvPr userDrawn="1"/>
        </p:nvSpPr>
        <p:spPr>
          <a:xfrm>
            <a:off x="0" y="5857691"/>
            <a:ext cx="12192000" cy="1000309"/>
          </a:xfrm>
          <a:prstGeom prst="flowChartManualInput">
            <a:avLst/>
          </a:prstGeom>
          <a:solidFill>
            <a:srgbClr val="014A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SUNY Canton College of Technology">
            <a:extLst>
              <a:ext uri="{FF2B5EF4-FFF2-40B4-BE49-F238E27FC236}">
                <a16:creationId xmlns:a16="http://schemas.microsoft.com/office/drawing/2014/main" id="{DE73BFD0-CB9A-6096-55DF-9F00275B8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03" y="292082"/>
            <a:ext cx="5452594" cy="531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lt">
    <p:bg>
      <p:bgPr>
        <a:solidFill>
          <a:srgbClr val="014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84D37-A36C-089D-2692-09579965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2362714-E5E4-8CD6-8BCA-549474E4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68873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Example of the Presentation Title Slide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C0733A3-B8C6-9E69-779A-ADA59BBCB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39526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fld id="{74045129-1040-D147-AC3B-F4DD00A7A0D9}" type="datetime4">
              <a:rPr lang="en-US" smtClean="0"/>
              <a:pPr/>
              <a:t>August 26, 2025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7318FC-6A2C-7BE9-705E-A4D6A2BC94AD}"/>
              </a:ext>
            </a:extLst>
          </p:cNvPr>
          <p:cNvSpPr/>
          <p:nvPr userDrawn="1"/>
        </p:nvSpPr>
        <p:spPr>
          <a:xfrm>
            <a:off x="955431" y="1828801"/>
            <a:ext cx="3534508" cy="93784"/>
          </a:xfrm>
          <a:prstGeom prst="rect">
            <a:avLst/>
          </a:pr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UNY Canton College of Technology">
            <a:extLst>
              <a:ext uri="{FF2B5EF4-FFF2-40B4-BE49-F238E27FC236}">
                <a16:creationId xmlns:a16="http://schemas.microsoft.com/office/drawing/2014/main" id="{EFA80F46-8CC4-DC32-B96A-D14CFA4E55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712" y="136525"/>
            <a:ext cx="2418923" cy="2366108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6A4D1D50-01E1-A608-ED42-F8622A8AE1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3540275"/>
            <a:ext cx="8497888" cy="3651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SUBHEADER</a:t>
            </a:r>
          </a:p>
        </p:txBody>
      </p:sp>
    </p:spTree>
    <p:extLst>
      <p:ext uri="{BB962C8B-B14F-4D97-AF65-F5344CB8AC3E}">
        <p14:creationId xmlns:p14="http://schemas.microsoft.com/office/powerpoint/2010/main" val="412807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 - Alt">
    <p:bg>
      <p:bgPr>
        <a:solidFill>
          <a:srgbClr val="014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D95F4-BEE8-E40E-2CA6-BBD36B9F8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F8CC8DD-875B-02F2-5BE9-355144C6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647"/>
            <a:ext cx="5351585" cy="2186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Example of the Presentation Title Slide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8B5CA02-2D3B-EA97-7E32-6AC32D4FFD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39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bg1">
                    <a:lumMod val="9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74045129-1040-D147-AC3B-F4DD00A7A0D9}" type="datetime4">
              <a:rPr lang="en-US" smtClean="0"/>
              <a:pPr/>
              <a:t>August 26, 2025</a:t>
            </a:fld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A8E2AAF-0B88-F536-FD8A-0FB8AF12DF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Manual Input 11">
            <a:extLst>
              <a:ext uri="{FF2B5EF4-FFF2-40B4-BE49-F238E27FC236}">
                <a16:creationId xmlns:a16="http://schemas.microsoft.com/office/drawing/2014/main" id="{3B94022F-9704-4094-897F-9A78455EE7B7}"/>
              </a:ext>
            </a:extLst>
          </p:cNvPr>
          <p:cNvSpPr/>
          <p:nvPr userDrawn="1"/>
        </p:nvSpPr>
        <p:spPr>
          <a:xfrm>
            <a:off x="0" y="5857691"/>
            <a:ext cx="7624118" cy="1000309"/>
          </a:xfrm>
          <a:prstGeom prst="flowChartManualInput">
            <a:avLst/>
          </a:pr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77B686D4-0EDD-23D5-B4A3-81890438A3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3540275"/>
            <a:ext cx="6625856" cy="3651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SUBHEADER</a:t>
            </a:r>
          </a:p>
        </p:txBody>
      </p:sp>
      <p:pic>
        <p:nvPicPr>
          <p:cNvPr id="15" name="Picture 14" descr="SUNY Canton College of Technology">
            <a:extLst>
              <a:ext uri="{FF2B5EF4-FFF2-40B4-BE49-F238E27FC236}">
                <a16:creationId xmlns:a16="http://schemas.microsoft.com/office/drawing/2014/main" id="{5F133907-3E78-C78C-370E-2D607C86F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152" y="4851767"/>
            <a:ext cx="1724805" cy="168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9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lt">
    <p:bg>
      <p:bgPr>
        <a:solidFill>
          <a:srgbClr val="014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37FCE-940C-4308-6A0B-FF208AC2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8BF03-96D1-CDA5-5EC3-78855B996A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5161" y="923924"/>
            <a:ext cx="10067822" cy="47413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SUNY Canton College of Technology">
            <a:extLst>
              <a:ext uri="{FF2B5EF4-FFF2-40B4-BE49-F238E27FC236}">
                <a16:creationId xmlns:a16="http://schemas.microsoft.com/office/drawing/2014/main" id="{0DB68D8A-0F52-0624-EE82-B09C70466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836" y="136525"/>
            <a:ext cx="1724805" cy="168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2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Header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6DABAC-4155-EB61-7A21-910E75BA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A93B8FB-B85D-A2FA-1045-0E96F79114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103437"/>
            <a:ext cx="10122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New Section Header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482C32-F016-C708-A0D5-1D1C3820F777}"/>
              </a:ext>
            </a:extLst>
          </p:cNvPr>
          <p:cNvSpPr/>
          <p:nvPr userDrawn="1"/>
        </p:nvSpPr>
        <p:spPr>
          <a:xfrm>
            <a:off x="955430" y="1828801"/>
            <a:ext cx="5194975" cy="93784"/>
          </a:xfrm>
          <a:prstGeom prst="rect">
            <a:avLst/>
          </a:prstGeom>
          <a:solidFill>
            <a:srgbClr val="CFB0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UNY Canton College of Technology">
            <a:extLst>
              <a:ext uri="{FF2B5EF4-FFF2-40B4-BE49-F238E27FC236}">
                <a16:creationId xmlns:a16="http://schemas.microsoft.com/office/drawing/2014/main" id="{8C848D0F-DF12-B56C-B81C-72786F839D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836" y="136525"/>
            <a:ext cx="1724805" cy="1687145"/>
          </a:xfrm>
          <a:prstGeom prst="rect">
            <a:avLst/>
          </a:prstGeom>
        </p:spPr>
      </p:pic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68710E49-B3E4-3616-04E4-59513EF0087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3540275"/>
            <a:ext cx="10122876" cy="3651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31148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0EB66-0415-0996-751D-3768AA8AC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ED312C-91AB-DC4D-9A2D-C32B44D7C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7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77" r:id="rId4"/>
    <p:sldLayoutId id="2147483667" r:id="rId5"/>
    <p:sldLayoutId id="2147483662" r:id="rId6"/>
    <p:sldLayoutId id="2147483664" r:id="rId7"/>
    <p:sldLayoutId id="2147483674" r:id="rId8"/>
    <p:sldLayoutId id="2147483665" r:id="rId9"/>
    <p:sldLayoutId id="2147483675" r:id="rId10"/>
    <p:sldLayoutId id="2147483676" r:id="rId11"/>
    <p:sldLayoutId id="2147483672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014A8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ton.edu/sci_health/fsad/forms/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onedrive.live.com/about/en-us/signin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ton.edu/sci_health/fsad/" TargetMode="Externa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1E5C-77C5-197A-95A0-839FF2BF9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15" y="1653886"/>
            <a:ext cx="5351585" cy="16638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Internship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BD1EC-0484-392A-49BC-63F2DEB3C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171" y="5204114"/>
            <a:ext cx="2743200" cy="365125"/>
          </a:xfrm>
        </p:spPr>
        <p:txBody>
          <a:bodyPr/>
          <a:lstStyle/>
          <a:p>
            <a:r>
              <a:rPr lang="en-US" dirty="0"/>
              <a:t>January 1, 2025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D2F9901-FAF9-7C67-D7F0-82006B3D4A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636761"/>
            <a:ext cx="6625856" cy="365124"/>
          </a:xfrm>
        </p:spPr>
        <p:txBody>
          <a:bodyPr/>
          <a:lstStyle/>
          <a:p>
            <a:r>
              <a:rPr lang="en-US" sz="2800" dirty="0"/>
              <a:t>FSAD 440</a:t>
            </a:r>
          </a:p>
        </p:txBody>
      </p:sp>
      <p:pic>
        <p:nvPicPr>
          <p:cNvPr id="8" name="Picture Placeholder 7" descr="A person in a suit with clasped hands">
            <a:extLst>
              <a:ext uri="{FF2B5EF4-FFF2-40B4-BE49-F238E27FC236}">
                <a16:creationId xmlns:a16="http://schemas.microsoft.com/office/drawing/2014/main" id="{E5B9FC14-F516-518A-C686-93D68EB3B95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3" t="-399" r="15639" b="399"/>
          <a:stretch/>
        </p:blipFill>
        <p:spPr>
          <a:xfrm>
            <a:off x="7624118" y="0"/>
            <a:ext cx="4567882" cy="6858000"/>
          </a:xfrm>
        </p:spPr>
      </p:pic>
    </p:spTree>
    <p:extLst>
      <p:ext uri="{BB962C8B-B14F-4D97-AF65-F5344CB8AC3E}">
        <p14:creationId xmlns:p14="http://schemas.microsoft.com/office/powerpoint/2010/main" val="70962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r>
              <a:rPr lang="en-US" sz="3000" dirty="0"/>
              <a:t>Cremation cases can be embalmed if the funeral director asks the family for permission to embalm their loved one without charge for this Internship experience</a:t>
            </a:r>
          </a:p>
          <a:p>
            <a:pPr lvl="1"/>
            <a:r>
              <a:rPr lang="en-US" sz="3000" dirty="0"/>
              <a:t>Note: some funeral directors feel uncomfortable asking families for this request</a:t>
            </a:r>
          </a:p>
          <a:p>
            <a:r>
              <a:rPr lang="en-US" sz="3000" b="1" dirty="0"/>
              <a:t>A funeral home that has a large amount of cremations with minimal embalming is no excuse – 10 </a:t>
            </a:r>
            <a:r>
              <a:rPr lang="en-US" sz="3000" b="1" dirty="0" err="1"/>
              <a:t>embalmings</a:t>
            </a:r>
            <a:r>
              <a:rPr lang="en-US" sz="3000" b="1" dirty="0"/>
              <a:t> are required</a:t>
            </a:r>
          </a:p>
          <a:p>
            <a:r>
              <a:rPr lang="en-US" sz="3000" dirty="0"/>
              <a:t>What changed on the embalming report?</a:t>
            </a:r>
          </a:p>
          <a:p>
            <a:pPr marL="548640" lvl="2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916577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Embalming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7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642381"/>
            <a:ext cx="10067822" cy="4741379"/>
          </a:xfrm>
        </p:spPr>
        <p:txBody>
          <a:bodyPr/>
          <a:lstStyle/>
          <a:p>
            <a:r>
              <a:rPr lang="en-US" sz="3000" dirty="0"/>
              <a:t>Effective January 1, 2025, all funeral homes are to have an air quality control report on file with the FSAD department</a:t>
            </a:r>
          </a:p>
          <a:p>
            <a:r>
              <a:rPr lang="en-US" sz="3000" dirty="0"/>
              <a:t>A formaldehyde monitor is required to be present in the room during all </a:t>
            </a:r>
            <a:r>
              <a:rPr lang="en-US" sz="3000" dirty="0" err="1"/>
              <a:t>embalmings</a:t>
            </a:r>
            <a:r>
              <a:rPr lang="en-US" sz="3000" dirty="0"/>
              <a:t> with a student</a:t>
            </a:r>
          </a:p>
          <a:p>
            <a:r>
              <a:rPr lang="en-US" sz="3000" dirty="0"/>
              <a:t>Either the student or the funeral home may purchase this monitor</a:t>
            </a:r>
          </a:p>
          <a:p>
            <a:pPr marL="548640" lvl="2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916577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Air Quality Control Reporting	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257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642381"/>
            <a:ext cx="10067822" cy="4741379"/>
          </a:xfrm>
        </p:spPr>
        <p:txBody>
          <a:bodyPr/>
          <a:lstStyle/>
          <a:p>
            <a:r>
              <a:rPr lang="en-US" sz="3000" dirty="0"/>
              <a:t>At the end of each embalming, the formaldehyde exposure must be documented on the embalming report</a:t>
            </a:r>
          </a:p>
          <a:p>
            <a:r>
              <a:rPr lang="en-US" sz="3000" dirty="0"/>
              <a:t>A photograph of the monitor reading must be added to the embalming report</a:t>
            </a:r>
          </a:p>
          <a:p>
            <a:r>
              <a:rPr lang="en-US" sz="3000" dirty="0"/>
              <a:t>This is an American Board of Funeral Service Education standard requirement</a:t>
            </a:r>
          </a:p>
          <a:p>
            <a:pPr marL="548640" lvl="2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916577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Air Quality Control Reporting	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727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r>
              <a:rPr lang="en-US" sz="2800" b="1" dirty="0"/>
              <a:t>No embalming reports will be accepted without a formaldehyde exposure reading and photograph attached</a:t>
            </a:r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916577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Air Quality Control Reporting	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Picture 2" descr="A device with numbers and text&#10;&#10;Description automatically generated">
            <a:extLst>
              <a:ext uri="{FF2B5EF4-FFF2-40B4-BE49-F238E27FC236}">
                <a16:creationId xmlns:a16="http://schemas.microsoft.com/office/drawing/2014/main" id="{7D680540-9965-4D57-B95B-92591B373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44" y="2801577"/>
            <a:ext cx="4801471" cy="3440669"/>
          </a:xfrm>
          <a:prstGeom prst="rect">
            <a:avLst/>
          </a:prstGeom>
        </p:spPr>
      </p:pic>
      <p:pic>
        <p:nvPicPr>
          <p:cNvPr id="5" name="Picture 4" descr="A close-up of a device&#10;&#10;Description automatically generated">
            <a:extLst>
              <a:ext uri="{FF2B5EF4-FFF2-40B4-BE49-F238E27FC236}">
                <a16:creationId xmlns:a16="http://schemas.microsoft.com/office/drawing/2014/main" id="{840C8DF9-B8DB-7B0D-04C9-F2DEEEB30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28" y="2801576"/>
            <a:ext cx="5236030" cy="34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47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r>
              <a:rPr lang="en-US" sz="3000" dirty="0"/>
              <a:t>Scan 3 or 4 Embalming Reports together</a:t>
            </a:r>
          </a:p>
          <a:p>
            <a:r>
              <a:rPr lang="en-US" sz="3000" dirty="0"/>
              <a:t>Save documents correctly</a:t>
            </a:r>
          </a:p>
          <a:p>
            <a:pPr lvl="1"/>
            <a:r>
              <a:rPr lang="en-US" sz="3000" dirty="0"/>
              <a:t>Example: </a:t>
            </a:r>
            <a:r>
              <a:rPr lang="en-US" sz="3000" dirty="0" err="1"/>
              <a:t>Penepent_D_FSAD</a:t>
            </a:r>
            <a:r>
              <a:rPr lang="en-US" sz="3000" dirty="0"/>
              <a:t> 440_EMB_01</a:t>
            </a:r>
          </a:p>
          <a:p>
            <a:r>
              <a:rPr lang="en-US" sz="3000" dirty="0"/>
              <a:t>The case number on the actual case report will be:</a:t>
            </a:r>
          </a:p>
          <a:p>
            <a:pPr lvl="1"/>
            <a:r>
              <a:rPr lang="en-US" sz="3000" dirty="0"/>
              <a:t>FSAD 440_EMB_01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10067822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Numbering and Saving Embalming Reports</a:t>
            </a:r>
            <a:endParaRPr kumimoji="0" lang="en-US" sz="42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138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642381"/>
            <a:ext cx="10067822" cy="4741379"/>
          </a:xfrm>
        </p:spPr>
        <p:txBody>
          <a:bodyPr/>
          <a:lstStyle/>
          <a:p>
            <a:r>
              <a:rPr lang="en-US" sz="3000" dirty="0"/>
              <a:t>Upon completion of the Internship experience, the student will have completed each of the tasks at least once on these forms</a:t>
            </a:r>
          </a:p>
          <a:p>
            <a:r>
              <a:rPr lang="en-US" sz="3000" dirty="0"/>
              <a:t>Can I use 2 or 3 cases together to accomplish the minimum requirements?</a:t>
            </a:r>
          </a:p>
          <a:p>
            <a:pPr marL="548640" lvl="2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916577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Case Reports	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982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r>
              <a:rPr lang="en-US" sz="3000" dirty="0"/>
              <a:t>Scan all Case Reports together</a:t>
            </a:r>
          </a:p>
          <a:p>
            <a:r>
              <a:rPr lang="en-US" sz="3000" dirty="0"/>
              <a:t>Save documents correctly:</a:t>
            </a:r>
          </a:p>
          <a:p>
            <a:pPr lvl="1"/>
            <a:r>
              <a:rPr lang="en-US" sz="3000" dirty="0"/>
              <a:t>Example: </a:t>
            </a:r>
            <a:r>
              <a:rPr lang="en-US" sz="3000" dirty="0" err="1"/>
              <a:t>Penepent_D_FSAD</a:t>
            </a:r>
            <a:r>
              <a:rPr lang="en-US" sz="3000" dirty="0"/>
              <a:t> 440_Case_01</a:t>
            </a:r>
          </a:p>
          <a:p>
            <a:r>
              <a:rPr lang="en-US" sz="3000" dirty="0"/>
              <a:t>The case number on the actual case report will be:</a:t>
            </a:r>
          </a:p>
          <a:p>
            <a:pPr lvl="1"/>
            <a:r>
              <a:rPr lang="en-US" sz="3000" dirty="0"/>
              <a:t>FSAD 440_Case_01</a:t>
            </a:r>
          </a:p>
          <a:p>
            <a:r>
              <a:rPr lang="en-US" sz="3000" dirty="0"/>
              <a:t>Concurrent numbering required</a:t>
            </a:r>
          </a:p>
          <a:p>
            <a:pPr marL="548640" lvl="2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916577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Case Reports	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64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r>
              <a:rPr lang="en-US" sz="3000" dirty="0"/>
              <a:t>Timesheets are to be completed at the end of every shift</a:t>
            </a:r>
          </a:p>
          <a:p>
            <a:r>
              <a:rPr lang="en-US" sz="3000" dirty="0"/>
              <a:t>Preceptor and student are responsible for signing each timesheet prior to submission</a:t>
            </a:r>
          </a:p>
          <a:p>
            <a:r>
              <a:rPr lang="en-US" sz="3000" dirty="0"/>
              <a:t>Again, a minimum of 280 work hours are required for successful completion of this Internship</a:t>
            </a:r>
          </a:p>
          <a:p>
            <a:r>
              <a:rPr lang="en-US" sz="3000" dirty="0"/>
              <a:t>Scan all timesheets together</a:t>
            </a:r>
          </a:p>
          <a:p>
            <a:r>
              <a:rPr lang="en-US" sz="3000" dirty="0"/>
              <a:t>Save timesheets correctly</a:t>
            </a:r>
          </a:p>
          <a:p>
            <a:pPr lvl="1"/>
            <a:r>
              <a:rPr lang="en-US" sz="3000" dirty="0"/>
              <a:t>Example: </a:t>
            </a:r>
            <a:r>
              <a:rPr lang="en-US" sz="3000" dirty="0" err="1"/>
              <a:t>Penepent_D_FSAD</a:t>
            </a:r>
            <a:r>
              <a:rPr lang="en-US" sz="3000" dirty="0"/>
              <a:t> 440_Timesheets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916577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Timesheets	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680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r>
              <a:rPr lang="en-US" sz="3000" dirty="0"/>
              <a:t>Special Project outside of normal operating tasks</a:t>
            </a:r>
          </a:p>
          <a:p>
            <a:pPr lvl="1"/>
            <a:r>
              <a:rPr lang="en-US" sz="3000" dirty="0"/>
              <a:t>1-2 page report including before and after pictures</a:t>
            </a:r>
          </a:p>
          <a:p>
            <a:r>
              <a:rPr lang="en-US" sz="3000" dirty="0"/>
              <a:t>Write an obituary</a:t>
            </a:r>
          </a:p>
          <a:p>
            <a:r>
              <a:rPr lang="en-US" sz="3000" dirty="0"/>
              <a:t>Complete a DAVE application under direct supervision of the funeral director</a:t>
            </a:r>
          </a:p>
          <a:p>
            <a:pPr lvl="1"/>
            <a:r>
              <a:rPr lang="en-US" sz="3000" dirty="0"/>
              <a:t>Record on case report</a:t>
            </a:r>
          </a:p>
          <a:p>
            <a:r>
              <a:rPr lang="en-US" sz="3000" dirty="0"/>
              <a:t>Examples of saved documents:</a:t>
            </a:r>
          </a:p>
          <a:p>
            <a:pPr lvl="1"/>
            <a:r>
              <a:rPr lang="en-US" sz="3000" dirty="0" err="1"/>
              <a:t>Penepent_D_FSAD</a:t>
            </a:r>
            <a:r>
              <a:rPr lang="en-US" sz="3000" dirty="0"/>
              <a:t> 440_Project Report</a:t>
            </a:r>
          </a:p>
          <a:p>
            <a:pPr lvl="1"/>
            <a:r>
              <a:rPr lang="en-US" sz="3000" dirty="0" err="1"/>
              <a:t>Penepent_D_FSAD</a:t>
            </a:r>
            <a:r>
              <a:rPr lang="en-US" sz="3000" dirty="0"/>
              <a:t> 440_Obituary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916577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Student Assignments	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943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r>
              <a:rPr lang="en-US" sz="3000" dirty="0"/>
              <a:t>Create fictitious Statement of Goods and Services Selected form for a traditional case</a:t>
            </a:r>
          </a:p>
          <a:p>
            <a:pPr lvl="1"/>
            <a:r>
              <a:rPr lang="en-US" sz="3000" dirty="0"/>
              <a:t>Based on the funeral home’s GPL</a:t>
            </a:r>
          </a:p>
          <a:p>
            <a:pPr lvl="1"/>
            <a:r>
              <a:rPr lang="en-US" sz="3000" dirty="0"/>
              <a:t>Should be on the funeral home’s Statement of Goods and Services Selected form</a:t>
            </a:r>
          </a:p>
          <a:p>
            <a:pPr lvl="1"/>
            <a:r>
              <a:rPr lang="en-US" sz="3000" dirty="0"/>
              <a:t>Save documents correctly</a:t>
            </a:r>
          </a:p>
          <a:p>
            <a:pPr lvl="2"/>
            <a:r>
              <a:rPr lang="en-US" sz="3000" dirty="0"/>
              <a:t>Example: </a:t>
            </a:r>
            <a:r>
              <a:rPr lang="en-US" sz="3000" dirty="0" err="1"/>
              <a:t>Penepent_D_FSAD</a:t>
            </a:r>
            <a:r>
              <a:rPr lang="en-US" sz="3000" dirty="0"/>
              <a:t> 440_Statement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916577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Student Assignments	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61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642381"/>
            <a:ext cx="10067822" cy="4741379"/>
          </a:xfrm>
        </p:spPr>
        <p:txBody>
          <a:bodyPr/>
          <a:lstStyle/>
          <a:p>
            <a:r>
              <a:rPr lang="en-US" sz="3000" dirty="0"/>
              <a:t>Each student in the FSAD program is required to complete either a 7 week, 40 hours a week or 14 week, 20 hours a week Internship in a funeral home of their choice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916577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Objective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697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r>
              <a:rPr lang="en-US" sz="3000" dirty="0"/>
              <a:t>Student is required upon completion of their Internship to write a 1-page essay on what they learned</a:t>
            </a:r>
          </a:p>
          <a:p>
            <a:pPr lvl="1"/>
            <a:r>
              <a:rPr lang="en-US" sz="3000" dirty="0"/>
              <a:t>What skill(s) they learned</a:t>
            </a:r>
          </a:p>
          <a:p>
            <a:pPr lvl="1"/>
            <a:r>
              <a:rPr lang="en-US" sz="3000" dirty="0"/>
              <a:t>How they liked their Internship experience</a:t>
            </a:r>
          </a:p>
          <a:p>
            <a:pPr lvl="1"/>
            <a:r>
              <a:rPr lang="en-US" sz="3000" dirty="0"/>
              <a:t>Would they like to work for this funeral home and why or why not</a:t>
            </a:r>
          </a:p>
          <a:p>
            <a:pPr lvl="1"/>
            <a:r>
              <a:rPr lang="en-US" sz="3000" dirty="0"/>
              <a:t>Save documents correctly</a:t>
            </a:r>
          </a:p>
          <a:p>
            <a:pPr lvl="2"/>
            <a:r>
              <a:rPr lang="en-US" sz="3000" dirty="0" err="1"/>
              <a:t>Penepent_D_FSAD</a:t>
            </a:r>
            <a:r>
              <a:rPr lang="en-US" sz="3000" dirty="0"/>
              <a:t> 440_Essay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916577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Student Assignments	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105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642381"/>
            <a:ext cx="10067822" cy="4741379"/>
          </a:xfrm>
        </p:spPr>
        <p:txBody>
          <a:bodyPr/>
          <a:lstStyle/>
          <a:p>
            <a:r>
              <a:rPr lang="en-US" sz="3000" dirty="0"/>
              <a:t>Student is required upon the end of every shift to journalize what they did during their time at the Internship</a:t>
            </a:r>
          </a:p>
          <a:p>
            <a:r>
              <a:rPr lang="en-US" sz="3000" dirty="0"/>
              <a:t>There are two sample journals and either form is acceptable</a:t>
            </a:r>
          </a:p>
          <a:p>
            <a:r>
              <a:rPr lang="en-US" sz="3000" dirty="0"/>
              <a:t>Save documents correctly</a:t>
            </a:r>
          </a:p>
          <a:p>
            <a:pPr lvl="1"/>
            <a:r>
              <a:rPr lang="en-US" sz="3000" dirty="0" err="1"/>
              <a:t>Penepent_D_FSAD</a:t>
            </a:r>
            <a:r>
              <a:rPr lang="en-US" sz="3000" dirty="0"/>
              <a:t> 440_Journals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916577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Journal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151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r>
              <a:rPr lang="en-US" sz="3000" dirty="0"/>
              <a:t>Student is required to complete a student evaluation of their preceptor and their experience</a:t>
            </a:r>
          </a:p>
          <a:p>
            <a:r>
              <a:rPr lang="en-US" sz="3000" dirty="0"/>
              <a:t>First part of this evaluation must be in alignment with the preceptor’s evaluation</a:t>
            </a:r>
          </a:p>
          <a:p>
            <a:r>
              <a:rPr lang="en-US" sz="3000" dirty="0"/>
              <a:t>Save documents correctly</a:t>
            </a:r>
          </a:p>
          <a:p>
            <a:pPr lvl="1"/>
            <a:r>
              <a:rPr lang="en-US" sz="3000" dirty="0"/>
              <a:t>Example: </a:t>
            </a:r>
            <a:r>
              <a:rPr lang="en-US" sz="3000" dirty="0" err="1"/>
              <a:t>Penepent_D_FSAD</a:t>
            </a:r>
            <a:r>
              <a:rPr lang="en-US" sz="3000" dirty="0"/>
              <a:t> 440_Preceptor Eval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916577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Student Evaluation	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542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3646" y="1642381"/>
            <a:ext cx="10067822" cy="4741379"/>
          </a:xfrm>
        </p:spPr>
        <p:txBody>
          <a:bodyPr/>
          <a:lstStyle/>
          <a:p>
            <a:r>
              <a:rPr lang="en-US" sz="3000" dirty="0"/>
              <a:t>All forms for the Internship are posted on the FSAD website</a:t>
            </a:r>
          </a:p>
          <a:p>
            <a:r>
              <a:rPr lang="en-US" sz="3000" dirty="0">
                <a:hlinkClick r:id="rId2"/>
              </a:rPr>
              <a:t>https://www.canton.edu/sci_health/fsad/forms/</a:t>
            </a:r>
            <a:endParaRPr lang="en-US" sz="3000" dirty="0"/>
          </a:p>
          <a:p>
            <a:r>
              <a:rPr lang="en-US" sz="3000" dirty="0"/>
              <a:t>In the event there is a problem or concern with the Internship, it is the student’s responsibility for contacting the Program Director immediately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916577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Forms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799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r>
              <a:rPr lang="en-US" sz="3000" dirty="0"/>
              <a:t>All forms must be uploaded to OneDrive</a:t>
            </a:r>
          </a:p>
          <a:p>
            <a:r>
              <a:rPr lang="en-US" sz="3000" dirty="0"/>
              <a:t>To access OneDrive: Login at </a:t>
            </a:r>
            <a:r>
              <a:rPr lang="en-US" sz="3000" dirty="0">
                <a:hlinkClick r:id="rId2"/>
              </a:rPr>
              <a:t>https://onedrive.live.com/about/en-us/signin</a:t>
            </a:r>
            <a:r>
              <a:rPr lang="en-US" sz="3000" dirty="0"/>
              <a:t> OR log into our email account, click on the 9-dot square in the upper lefthand corner and click on OneDrive</a:t>
            </a:r>
          </a:p>
          <a:p>
            <a:r>
              <a:rPr lang="en-US" sz="3000" dirty="0"/>
              <a:t>Create a folder labeled LASTNAME_COURSE, for example </a:t>
            </a:r>
            <a:r>
              <a:rPr lang="en-US" sz="3000" dirty="0" err="1"/>
              <a:t>Penepent_FSAD</a:t>
            </a:r>
            <a:r>
              <a:rPr lang="en-US" sz="3000" dirty="0"/>
              <a:t> 440_Internship</a:t>
            </a:r>
          </a:p>
          <a:p>
            <a:r>
              <a:rPr lang="en-US" sz="3000" dirty="0"/>
              <a:t>Inside this folder, create the following sub folders: Embalming Reports, Case Reports, Assignments, Timesheets, Journal, Preceptor Evaluation, and Student Evaluation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916577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Uploading Forms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523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pPr algn="l"/>
            <a:r>
              <a:rPr lang="en-US" sz="3000" dirty="0">
                <a:solidFill>
                  <a:schemeClr val="bg1"/>
                </a:solidFill>
              </a:rPr>
              <a:t>Upload the corresponding documents into each of these subfolders</a:t>
            </a:r>
          </a:p>
          <a:p>
            <a:pPr algn="l"/>
            <a:r>
              <a:rPr lang="en-US" sz="3000" b="0" i="0" dirty="0">
                <a:solidFill>
                  <a:schemeClr val="bg1"/>
                </a:solidFill>
                <a:effectLst/>
              </a:rPr>
              <a:t>Embalming reports can be scanned in batches of 3 or 4 reports, while case reports should be scanned </a:t>
            </a:r>
            <a:r>
              <a:rPr lang="en-US" sz="3000" dirty="0">
                <a:solidFill>
                  <a:schemeClr val="bg1"/>
                </a:solidFill>
              </a:rPr>
              <a:t>together into one document</a:t>
            </a:r>
          </a:p>
          <a:p>
            <a:pPr algn="l"/>
            <a:r>
              <a:rPr lang="en-US" sz="3000" b="0" i="0" dirty="0">
                <a:solidFill>
                  <a:schemeClr val="bg1"/>
                </a:solidFill>
                <a:effectLst/>
              </a:rPr>
              <a:t>When the folder is complete, submit and send the link to the folder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Click on Share, then copy the link that pops up</a:t>
            </a:r>
            <a:endParaRPr lang="en-US" sz="3000" b="0" i="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916577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Uploading Forms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739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Schedule for Submission</a:t>
            </a:r>
          </a:p>
          <a:p>
            <a:r>
              <a:rPr lang="en-US" sz="3000" b="1" i="0" dirty="0">
                <a:solidFill>
                  <a:schemeClr val="bg1"/>
                </a:solidFill>
                <a:effectLst/>
              </a:rPr>
              <a:t>Spring Term</a:t>
            </a:r>
            <a:r>
              <a:rPr lang="en-US" sz="3000" b="0" i="0" dirty="0">
                <a:solidFill>
                  <a:schemeClr val="bg1"/>
                </a:solidFill>
                <a:effectLst/>
              </a:rPr>
              <a:t>: all documents must be su</a:t>
            </a:r>
            <a:r>
              <a:rPr lang="en-US" sz="3000" dirty="0">
                <a:solidFill>
                  <a:schemeClr val="bg1"/>
                </a:solidFill>
              </a:rPr>
              <a:t>bmitted by </a:t>
            </a:r>
            <a:r>
              <a:rPr lang="en-US" sz="3000" b="1" dirty="0">
                <a:solidFill>
                  <a:schemeClr val="bg1"/>
                </a:solidFill>
              </a:rPr>
              <a:t>May 1</a:t>
            </a:r>
            <a:r>
              <a:rPr lang="en-US" sz="3000" b="1" baseline="30000" dirty="0">
                <a:solidFill>
                  <a:schemeClr val="bg1"/>
                </a:solidFill>
              </a:rPr>
              <a:t>st</a:t>
            </a:r>
            <a:endParaRPr lang="en-US" sz="3000" b="1" dirty="0">
              <a:solidFill>
                <a:schemeClr val="bg1"/>
              </a:solidFill>
            </a:endParaRPr>
          </a:p>
          <a:p>
            <a:pPr lvl="1"/>
            <a:r>
              <a:rPr lang="en-US" sz="3000" b="0" i="0" dirty="0">
                <a:solidFill>
                  <a:schemeClr val="bg1"/>
                </a:solidFill>
                <a:effectLst/>
              </a:rPr>
              <a:t>In the event there is missing work, student may request an</a:t>
            </a:r>
            <a:r>
              <a:rPr lang="en-US" sz="3000" dirty="0">
                <a:solidFill>
                  <a:schemeClr val="bg1"/>
                </a:solidFill>
              </a:rPr>
              <a:t> incomplete to finish the work over the summer</a:t>
            </a:r>
          </a:p>
          <a:p>
            <a:pPr lvl="1"/>
            <a:r>
              <a:rPr lang="en-US" sz="3000" b="0" i="0" dirty="0">
                <a:solidFill>
                  <a:schemeClr val="bg1"/>
                </a:solidFill>
                <a:effectLst/>
              </a:rPr>
              <a:t>Incomplete forms are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b="1" dirty="0">
                <a:solidFill>
                  <a:schemeClr val="bg1"/>
                </a:solidFill>
              </a:rPr>
              <a:t>due May 1</a:t>
            </a:r>
            <a:r>
              <a:rPr lang="en-US" sz="3000" b="1" baseline="30000" dirty="0">
                <a:solidFill>
                  <a:schemeClr val="bg1"/>
                </a:solidFill>
              </a:rPr>
              <a:t>st</a:t>
            </a:r>
            <a:endParaRPr lang="en-US" sz="3000" b="1" dirty="0">
              <a:solidFill>
                <a:schemeClr val="bg1"/>
              </a:solidFill>
            </a:endParaRPr>
          </a:p>
          <a:p>
            <a:pPr lvl="1"/>
            <a:r>
              <a:rPr lang="en-US" sz="3000" b="0" i="0" dirty="0">
                <a:solidFill>
                  <a:schemeClr val="bg1"/>
                </a:solidFill>
                <a:effectLst/>
              </a:rPr>
              <a:t>All missing assignments for the Internship must be </a:t>
            </a:r>
            <a:r>
              <a:rPr lang="en-US" sz="3000" b="1" i="0" dirty="0">
                <a:solidFill>
                  <a:schemeClr val="bg1"/>
                </a:solidFill>
                <a:effectLst/>
              </a:rPr>
              <a:t>submitted by August 1</a:t>
            </a:r>
            <a:r>
              <a:rPr lang="en-US" sz="3000" b="1" i="0" baseline="30000" dirty="0">
                <a:solidFill>
                  <a:schemeClr val="bg1"/>
                </a:solidFill>
                <a:effectLst/>
              </a:rPr>
              <a:t>st</a:t>
            </a:r>
            <a:endParaRPr lang="en-US" sz="3000" b="1" i="0" dirty="0">
              <a:solidFill>
                <a:schemeClr val="bg1"/>
              </a:solidFill>
              <a:effectLst/>
            </a:endParaRP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Failure to submit all work prior to August 1</a:t>
            </a:r>
            <a:r>
              <a:rPr lang="en-US" sz="3000" baseline="30000" dirty="0">
                <a:solidFill>
                  <a:schemeClr val="bg1"/>
                </a:solidFill>
              </a:rPr>
              <a:t>st</a:t>
            </a:r>
            <a:r>
              <a:rPr lang="en-US" sz="3000" dirty="0">
                <a:solidFill>
                  <a:schemeClr val="bg1"/>
                </a:solidFill>
              </a:rPr>
              <a:t> will result in a failing grade and student will be required to retake the Internship over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916577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Submission Dates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52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642381"/>
            <a:ext cx="10067822" cy="4741379"/>
          </a:xfrm>
        </p:spPr>
        <p:txBody>
          <a:bodyPr/>
          <a:lstStyle/>
          <a:p>
            <a:r>
              <a:rPr lang="en-US" sz="3000" b="1" dirty="0">
                <a:solidFill>
                  <a:schemeClr val="bg1"/>
                </a:solidFill>
              </a:rPr>
              <a:t>Fall</a:t>
            </a:r>
            <a:r>
              <a:rPr lang="en-US" sz="3000" b="1" i="0" dirty="0">
                <a:solidFill>
                  <a:schemeClr val="bg1"/>
                </a:solidFill>
                <a:effectLst/>
              </a:rPr>
              <a:t> Term: </a:t>
            </a:r>
            <a:r>
              <a:rPr lang="en-US" sz="3000" b="0" i="0" dirty="0">
                <a:solidFill>
                  <a:schemeClr val="bg1"/>
                </a:solidFill>
                <a:effectLst/>
              </a:rPr>
              <a:t>all documents must be su</a:t>
            </a:r>
            <a:r>
              <a:rPr lang="en-US" sz="3000" dirty="0">
                <a:solidFill>
                  <a:schemeClr val="bg1"/>
                </a:solidFill>
              </a:rPr>
              <a:t>bmitted by </a:t>
            </a:r>
            <a:r>
              <a:rPr lang="en-US" sz="3000" b="1" dirty="0">
                <a:solidFill>
                  <a:schemeClr val="bg1"/>
                </a:solidFill>
              </a:rPr>
              <a:t>December 1</a:t>
            </a:r>
            <a:r>
              <a:rPr lang="en-US" sz="3000" b="1" baseline="30000" dirty="0">
                <a:solidFill>
                  <a:schemeClr val="bg1"/>
                </a:solidFill>
              </a:rPr>
              <a:t>st</a:t>
            </a:r>
            <a:endParaRPr lang="en-US" sz="3000" b="1" dirty="0">
              <a:solidFill>
                <a:schemeClr val="bg1"/>
              </a:solidFill>
            </a:endParaRPr>
          </a:p>
          <a:p>
            <a:pPr lvl="1"/>
            <a:r>
              <a:rPr lang="en-US" sz="3000" b="0" i="0" dirty="0">
                <a:solidFill>
                  <a:schemeClr val="bg1"/>
                </a:solidFill>
                <a:effectLst/>
              </a:rPr>
              <a:t>In the event there is missing work, student may request an</a:t>
            </a:r>
            <a:r>
              <a:rPr lang="en-US" sz="3000" dirty="0">
                <a:solidFill>
                  <a:schemeClr val="bg1"/>
                </a:solidFill>
              </a:rPr>
              <a:t> incomplete to finish the work over the Winter break</a:t>
            </a:r>
          </a:p>
          <a:p>
            <a:pPr lvl="1"/>
            <a:r>
              <a:rPr lang="en-US" sz="3000" b="0" i="0" dirty="0">
                <a:solidFill>
                  <a:schemeClr val="bg1"/>
                </a:solidFill>
                <a:effectLst/>
              </a:rPr>
              <a:t>Incomplete forms are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b="1" dirty="0">
                <a:solidFill>
                  <a:schemeClr val="bg1"/>
                </a:solidFill>
              </a:rPr>
              <a:t>due December 1</a:t>
            </a:r>
            <a:r>
              <a:rPr lang="en-US" sz="3000" b="1" baseline="30000" dirty="0">
                <a:solidFill>
                  <a:schemeClr val="bg1"/>
                </a:solidFill>
              </a:rPr>
              <a:t>st</a:t>
            </a:r>
            <a:endParaRPr lang="en-US" sz="3000" b="1" dirty="0">
              <a:solidFill>
                <a:schemeClr val="bg1"/>
              </a:solidFill>
            </a:endParaRPr>
          </a:p>
          <a:p>
            <a:pPr lvl="1"/>
            <a:r>
              <a:rPr lang="en-US" sz="3000" b="0" i="0" dirty="0">
                <a:solidFill>
                  <a:schemeClr val="bg1"/>
                </a:solidFill>
                <a:effectLst/>
              </a:rPr>
              <a:t>All missing assignments for the Internship must be </a:t>
            </a:r>
            <a:r>
              <a:rPr lang="en-US" sz="3000" b="1" i="0" dirty="0">
                <a:solidFill>
                  <a:schemeClr val="bg1"/>
                </a:solidFill>
                <a:effectLst/>
              </a:rPr>
              <a:t>submitted by February 1</a:t>
            </a:r>
            <a:r>
              <a:rPr lang="en-US" sz="3000" b="1" i="0" baseline="30000" dirty="0">
                <a:solidFill>
                  <a:schemeClr val="bg1"/>
                </a:solidFill>
                <a:effectLst/>
              </a:rPr>
              <a:t>st</a:t>
            </a:r>
            <a:endParaRPr lang="en-US" sz="3000" b="1" i="0" dirty="0">
              <a:solidFill>
                <a:schemeClr val="bg1"/>
              </a:solidFill>
              <a:effectLst/>
            </a:endParaRP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Failure to submit all work prior </a:t>
            </a:r>
            <a:r>
              <a:rPr lang="en-US" sz="3000">
                <a:solidFill>
                  <a:schemeClr val="bg1"/>
                </a:solidFill>
              </a:rPr>
              <a:t>to February </a:t>
            </a:r>
            <a:r>
              <a:rPr lang="en-US" sz="3000" dirty="0">
                <a:solidFill>
                  <a:schemeClr val="bg1"/>
                </a:solidFill>
              </a:rPr>
              <a:t>1</a:t>
            </a:r>
            <a:r>
              <a:rPr lang="en-US" sz="3000" baseline="30000" dirty="0">
                <a:solidFill>
                  <a:schemeClr val="bg1"/>
                </a:solidFill>
              </a:rPr>
              <a:t>st</a:t>
            </a:r>
            <a:r>
              <a:rPr lang="en-US" sz="3000" dirty="0">
                <a:solidFill>
                  <a:schemeClr val="bg1"/>
                </a:solidFill>
              </a:rPr>
              <a:t> will result in a failing grade and student will be required to retake the Internship over</a:t>
            </a:r>
            <a:endParaRPr lang="en-US" sz="3000" b="0" i="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916577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Submission Dates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640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C82F6-597F-9796-CC81-A7CD8B325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108" y="4041247"/>
            <a:ext cx="4536121" cy="389239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https://www.canton.edu/sci_health/fsad/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59617-06D4-BCD1-E07A-1EE603AB68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7943" y="99649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26457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9C73-6CA3-869A-6044-E889358F25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End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7027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642381"/>
            <a:ext cx="10067822" cy="4741379"/>
          </a:xfrm>
        </p:spPr>
        <p:txBody>
          <a:bodyPr/>
          <a:lstStyle/>
          <a:p>
            <a:r>
              <a:rPr lang="en-US" sz="3000" dirty="0"/>
              <a:t>Student is responsible in securing an Internship site for this experience</a:t>
            </a:r>
          </a:p>
          <a:p>
            <a:r>
              <a:rPr lang="en-US" sz="3000" dirty="0"/>
              <a:t>Funeral homes should have a minimum 100 call volume and must be in good standing with the State of New York (or other jurisdiction) </a:t>
            </a:r>
          </a:p>
          <a:p>
            <a:r>
              <a:rPr lang="en-US" sz="3000" dirty="0"/>
              <a:t>Preceptor must be licensed in the State of New York (or jurisdiction) with no violations with the Bureau</a:t>
            </a:r>
          </a:p>
          <a:p>
            <a:r>
              <a:rPr lang="en-US" sz="3000" dirty="0"/>
              <a:t>This can be a paid or unpaid position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916577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Requirements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39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642381"/>
            <a:ext cx="10067822" cy="4741379"/>
          </a:xfrm>
        </p:spPr>
        <p:txBody>
          <a:bodyPr/>
          <a:lstStyle/>
          <a:p>
            <a:r>
              <a:rPr lang="en-US" sz="3000" dirty="0"/>
              <a:t>Prior to beginning the Internship experience, a funeral home must be assessed by either the Program Director or a faculty representative</a:t>
            </a:r>
          </a:p>
          <a:p>
            <a:r>
              <a:rPr lang="en-US" sz="3000" dirty="0"/>
              <a:t>A funeral home assessment report must be completed (faculty responsibility)</a:t>
            </a:r>
          </a:p>
          <a:p>
            <a:r>
              <a:rPr lang="en-US" sz="3000" dirty="0"/>
              <a:t>An affiliation agreement must be in place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916577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Funeral Home Assessment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6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642381"/>
            <a:ext cx="10067822" cy="4741379"/>
          </a:xfrm>
        </p:spPr>
        <p:txBody>
          <a:bodyPr/>
          <a:lstStyle/>
          <a:p>
            <a:r>
              <a:rPr lang="en-US" sz="3000" dirty="0"/>
              <a:t>An air quality control report is required</a:t>
            </a:r>
          </a:p>
          <a:p>
            <a:pPr lvl="1"/>
            <a:r>
              <a:rPr lang="en-US" sz="3000" dirty="0"/>
              <a:t>An air quality control monitor must be used during each embalming with a student present</a:t>
            </a:r>
          </a:p>
          <a:p>
            <a:r>
              <a:rPr lang="en-US" sz="3000" dirty="0"/>
              <a:t>The funeral home must be a safe working environment conducive to the learning experience</a:t>
            </a:r>
          </a:p>
          <a:p>
            <a:pPr marL="548640" lvl="2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916577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Funeral Home Assessment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09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642381"/>
            <a:ext cx="10067822" cy="4741379"/>
          </a:xfrm>
        </p:spPr>
        <p:txBody>
          <a:bodyPr/>
          <a:lstStyle/>
          <a:p>
            <a:r>
              <a:rPr lang="en-US" sz="3000" dirty="0"/>
              <a:t>Preceptor is responsible for signing and dating all documents related to this Internship experience</a:t>
            </a:r>
          </a:p>
          <a:p>
            <a:r>
              <a:rPr lang="en-US" sz="3000" dirty="0"/>
              <a:t>Preceptor is responsible for doing a student evaluation at the end of the Internship experience</a:t>
            </a:r>
          </a:p>
          <a:p>
            <a:r>
              <a:rPr lang="en-US" sz="3000" dirty="0"/>
              <a:t>Preceptor retains the right to cancel this Internship upon notification of the Program Director</a:t>
            </a:r>
          </a:p>
          <a:p>
            <a:pPr marL="548640" lvl="2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916577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Preceptor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62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642381"/>
            <a:ext cx="10067822" cy="4741379"/>
          </a:xfrm>
        </p:spPr>
        <p:txBody>
          <a:bodyPr/>
          <a:lstStyle/>
          <a:p>
            <a:r>
              <a:rPr lang="en-US" sz="3000" dirty="0"/>
              <a:t>If the Internship is cancelled, the student is required to terminate their Internship immediately upon notification from the Program Director</a:t>
            </a:r>
          </a:p>
          <a:p>
            <a:r>
              <a:rPr lang="en-US" sz="3000" dirty="0"/>
              <a:t>Preceptor is responsible for contacting the Program Director regarding any behavioral or professional concerns they may have concerning the student</a:t>
            </a:r>
          </a:p>
          <a:p>
            <a:pPr marL="0" indent="0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3000" dirty="0"/>
              <a:t>Program Director Contact Information:</a:t>
            </a:r>
          </a:p>
          <a:p>
            <a:pPr marL="0" indent="0" algn="ctr">
              <a:buNone/>
            </a:pPr>
            <a:r>
              <a:rPr lang="en-US" sz="3000" dirty="0"/>
              <a:t>1-315-386-7170 (office) 1-585-356-4929 (cell)</a:t>
            </a:r>
          </a:p>
          <a:p>
            <a:pPr marL="548640" lvl="2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916577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Preceptor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93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r>
              <a:rPr lang="en-US" sz="3000" dirty="0"/>
              <a:t>Complete 280 work hours in the funeral home setting</a:t>
            </a:r>
          </a:p>
          <a:p>
            <a:r>
              <a:rPr lang="en-US" sz="3000" dirty="0"/>
              <a:t>Complete 10 embalming reports (revised January 1, 2025)</a:t>
            </a:r>
          </a:p>
          <a:p>
            <a:r>
              <a:rPr lang="en-US" sz="3000" dirty="0"/>
              <a:t>Complete 10 funerals / case reports</a:t>
            </a:r>
          </a:p>
          <a:p>
            <a:r>
              <a:rPr lang="en-US" sz="3000" dirty="0"/>
              <a:t>Learn how to properly document and create funeral related forms</a:t>
            </a:r>
          </a:p>
          <a:p>
            <a:r>
              <a:rPr lang="en-US" sz="3000" dirty="0"/>
              <a:t>Observe and create (under direct supervision of the preceptor) a DAVE application</a:t>
            </a:r>
          </a:p>
          <a:p>
            <a:r>
              <a:rPr lang="en-US" sz="3000" dirty="0"/>
              <a:t>Sit in on arrangements</a:t>
            </a:r>
          </a:p>
          <a:p>
            <a:r>
              <a:rPr lang="en-US" sz="3000" dirty="0"/>
              <a:t>Actively participate in the embalming process</a:t>
            </a:r>
          </a:p>
          <a:p>
            <a:pPr marL="548640" lvl="2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916577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Student Responsibility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2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76811-3F34-20F8-F17F-973381D1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732" y="1500867"/>
            <a:ext cx="10067822" cy="4741379"/>
          </a:xfrm>
        </p:spPr>
        <p:txBody>
          <a:bodyPr/>
          <a:lstStyle/>
          <a:p>
            <a:r>
              <a:rPr lang="en-US" sz="3000" dirty="0"/>
              <a:t>Effective January 1, 2025, the embalming report has changed</a:t>
            </a:r>
          </a:p>
          <a:p>
            <a:r>
              <a:rPr lang="en-US" sz="3000" dirty="0"/>
              <a:t>This new report is required for all embalming cases</a:t>
            </a:r>
          </a:p>
          <a:p>
            <a:r>
              <a:rPr lang="en-US" sz="3000" dirty="0"/>
              <a:t>10 </a:t>
            </a:r>
            <a:r>
              <a:rPr lang="en-US" sz="3000" dirty="0" err="1"/>
              <a:t>embalmings</a:t>
            </a:r>
            <a:r>
              <a:rPr lang="en-US" sz="3000" dirty="0"/>
              <a:t> are required without exception</a:t>
            </a:r>
          </a:p>
          <a:p>
            <a:pPr marL="548640" lvl="2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D4495-4A45-DB0C-03EF-01FCCBECD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732" y="474240"/>
            <a:ext cx="916577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Embalming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1829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b="1" i="0" dirty="0" smtClean="0">
            <a:solidFill>
              <a:schemeClr val="bg1">
                <a:lumMod val="95000"/>
              </a:schemeClr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1383</Words>
  <Application>Microsoft Office PowerPoint</Application>
  <PresentationFormat>Widescreen</PresentationFormat>
  <Paragraphs>140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Aptos</vt:lpstr>
      <vt:lpstr>Arial</vt:lpstr>
      <vt:lpstr>Myriad Pro</vt:lpstr>
      <vt:lpstr>Roboto Black</vt:lpstr>
      <vt:lpstr>Custom Design</vt:lpstr>
      <vt:lpstr>Internship  </vt:lpstr>
      <vt:lpstr>Objective</vt:lpstr>
      <vt:lpstr>Requirements</vt:lpstr>
      <vt:lpstr>Funeral Home Assessment</vt:lpstr>
      <vt:lpstr>Funeral Home Assessment</vt:lpstr>
      <vt:lpstr>Preceptor</vt:lpstr>
      <vt:lpstr>Preceptor</vt:lpstr>
      <vt:lpstr>Student Responsibility</vt:lpstr>
      <vt:lpstr>Embalming</vt:lpstr>
      <vt:lpstr>Embalming</vt:lpstr>
      <vt:lpstr>Air Quality Control Reporting </vt:lpstr>
      <vt:lpstr>Air Quality Control Reporting </vt:lpstr>
      <vt:lpstr>Air Quality Control Reporting </vt:lpstr>
      <vt:lpstr>Numbering and Saving Embalming Reports</vt:lpstr>
      <vt:lpstr>Case Reports </vt:lpstr>
      <vt:lpstr>Case Reports </vt:lpstr>
      <vt:lpstr>Timesheets </vt:lpstr>
      <vt:lpstr>Student Assignments </vt:lpstr>
      <vt:lpstr>Student Assignments </vt:lpstr>
      <vt:lpstr>Student Assignments </vt:lpstr>
      <vt:lpstr>Journal</vt:lpstr>
      <vt:lpstr>Student Evaluation </vt:lpstr>
      <vt:lpstr>Forms</vt:lpstr>
      <vt:lpstr>Uploading Forms</vt:lpstr>
      <vt:lpstr>Uploading Forms</vt:lpstr>
      <vt:lpstr>Submission Dates</vt:lpstr>
      <vt:lpstr>Submission Dates</vt:lpstr>
      <vt:lpstr>THANK YOU</vt:lpstr>
      <vt:lpstr>End of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Smith, Travis</dc:creator>
  <cp:lastModifiedBy>Eng, Ashley</cp:lastModifiedBy>
  <cp:revision>5</cp:revision>
  <dcterms:created xsi:type="dcterms:W3CDTF">2024-12-05T19:36:55Z</dcterms:created>
  <dcterms:modified xsi:type="dcterms:W3CDTF">2025-08-26T15:34:03Z</dcterms:modified>
</cp:coreProperties>
</file>