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3526D4-0CF0-41B1-97C0-8D20FCD27FD9}" type="datetimeFigureOut">
              <a:rPr lang="en-US" smtClean="0"/>
              <a:t>2/28/2013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48659-EA74-4826-A3AF-0BD4D1348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6840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751AA87B-70CB-4B1D-B945-92FB24E9286C}" type="datetimeFigureOut">
              <a:rPr lang="en-US" smtClean="0"/>
              <a:t>2/28/2013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66DE0ED2-B7B6-4DC9-97BC-B5D175D59FB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751AA87B-70CB-4B1D-B945-92FB24E9286C}" type="datetimeFigureOut">
              <a:rPr lang="en-US" smtClean="0"/>
              <a:t>2/28/2013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66DE0ED2-B7B6-4DC9-97BC-B5D175D59FB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751AA87B-70CB-4B1D-B945-92FB24E9286C}" type="datetimeFigureOut">
              <a:rPr lang="en-US" smtClean="0"/>
              <a:t>2/28/2013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66DE0ED2-B7B6-4DC9-97BC-B5D175D59FB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751AA87B-70CB-4B1D-B945-92FB24E9286C}" type="datetimeFigureOut">
              <a:rPr lang="en-US" smtClean="0"/>
              <a:t>2/28/2013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66DE0ED2-B7B6-4DC9-97BC-B5D175D59FB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751AA87B-70CB-4B1D-B945-92FB24E9286C}" type="datetimeFigureOut">
              <a:rPr lang="en-US" smtClean="0"/>
              <a:t>2/28/2013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66DE0ED2-B7B6-4DC9-97BC-B5D175D59FB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751AA87B-70CB-4B1D-B945-92FB24E9286C}" type="datetimeFigureOut">
              <a:rPr lang="en-US" smtClean="0"/>
              <a:t>2/28/2013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66DE0ED2-B7B6-4DC9-97BC-B5D175D59FB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751AA87B-70CB-4B1D-B945-92FB24E9286C}" type="datetimeFigureOut">
              <a:rPr lang="en-US" smtClean="0"/>
              <a:t>2/28/2013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66DE0ED2-B7B6-4DC9-97BC-B5D175D59FB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751AA87B-70CB-4B1D-B945-92FB24E9286C}" type="datetimeFigureOut">
              <a:rPr lang="en-US" smtClean="0"/>
              <a:t>2/28/2013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66DE0ED2-B7B6-4DC9-97BC-B5D175D59FB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751AA87B-70CB-4B1D-B945-92FB24E9286C}" type="datetimeFigureOut">
              <a:rPr lang="en-US" smtClean="0"/>
              <a:t>2/28/2013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66DE0ED2-B7B6-4DC9-97BC-B5D175D59FB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751AA87B-70CB-4B1D-B945-92FB24E9286C}" type="datetimeFigureOut">
              <a:rPr lang="en-US" smtClean="0"/>
              <a:t>2/28/2013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66DE0ED2-B7B6-4DC9-97BC-B5D175D59FB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751AA87B-70CB-4B1D-B945-92FB24E9286C}" type="datetimeFigureOut">
              <a:rPr lang="en-US" smtClean="0"/>
              <a:t>2/28/2013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66DE0ED2-B7B6-4DC9-97BC-B5D175D59FB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751AA87B-70CB-4B1D-B945-92FB24E9286C}" type="datetimeFigureOut">
              <a:rPr lang="en-US" smtClean="0"/>
              <a:t>2/28/2013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E0ED2-B7B6-4DC9-97BC-B5D175D59FB6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anton.edu/effectiveness/resources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nton.edu/effectivenes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Square Peg, Round Hole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How to fit </a:t>
            </a:r>
            <a:r>
              <a:rPr lang="en-US" u="sng" dirty="0" smtClean="0"/>
              <a:t>you</a:t>
            </a:r>
            <a:r>
              <a:rPr lang="en-US" dirty="0" smtClean="0"/>
              <a:t> into the institutional scorecard</a:t>
            </a:r>
          </a:p>
          <a:p>
            <a:r>
              <a:rPr lang="en-US" dirty="0" smtClean="0"/>
              <a:t>February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23398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institutional scorecard is the “closing the loop” document to show the linkage between planning, assessment, and budget</a:t>
            </a:r>
          </a:p>
          <a:p>
            <a:r>
              <a:rPr lang="en-US" dirty="0" smtClean="0"/>
              <a:t>Helps us in mapping institutional and departmental priorities and shows quantifiable progress toward achieving our goals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0874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015" y="1066800"/>
            <a:ext cx="9199015" cy="498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62302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Goals: </a:t>
            </a:r>
            <a:r>
              <a:rPr lang="en-US" dirty="0"/>
              <a:t>b</a:t>
            </a:r>
            <a:r>
              <a:rPr lang="en-US" dirty="0" smtClean="0"/>
              <a:t>road, general statements of the big plan to be worked on</a:t>
            </a:r>
          </a:p>
          <a:p>
            <a:r>
              <a:rPr lang="en-US" dirty="0" smtClean="0"/>
              <a:t>Objectives: specific, quantifiable statements including the who, what, when, where, why, and how often</a:t>
            </a:r>
          </a:p>
          <a:p>
            <a:r>
              <a:rPr lang="en-US" dirty="0" smtClean="0"/>
              <a:t>Outcomes: for last year’s objectives, to what extent did you accomplish them?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73588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44675" y="1003063"/>
            <a:ext cx="5022342" cy="529521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Goals and Objectives, 13-14: Given your outcomes for 12-13, what  are your plans for next year? What changes are you going to make to your goals and objectives? </a:t>
            </a:r>
          </a:p>
          <a:p>
            <a:r>
              <a:rPr lang="en-US" dirty="0" smtClean="0"/>
              <a:t>Planning Notes, Assessment Tools, Formative Evaluation: Optional components (except for student affairs) to assist you in further developing your objectives</a:t>
            </a:r>
          </a:p>
          <a:p>
            <a:r>
              <a:rPr lang="en-US" dirty="0" smtClean="0"/>
              <a:t>Financial Need to Complete Objective: If completion of an objective requires funding, how much is needed?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01570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Include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42906" y="1062268"/>
            <a:ext cx="5473821" cy="524944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 Issues raised by the Student Opinion Survey and other assessments, and the plan for addressing them</a:t>
            </a:r>
          </a:p>
          <a:p>
            <a:r>
              <a:rPr lang="en-US" dirty="0" smtClean="0"/>
              <a:t> Staffing assessments</a:t>
            </a:r>
          </a:p>
          <a:p>
            <a:r>
              <a:rPr lang="en-US" dirty="0" smtClean="0"/>
              <a:t> # of students/faculty/staff/    community members served by the program and future goals</a:t>
            </a:r>
          </a:p>
          <a:p>
            <a:r>
              <a:rPr lang="en-US" dirty="0" smtClean="0"/>
              <a:t>Retention/graduation rates (if applicable) for student groups 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68995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913957" y="3136887"/>
            <a:ext cx="5509916" cy="1695631"/>
          </a:xfrm>
        </p:spPr>
        <p:txBody>
          <a:bodyPr>
            <a:normAutofit/>
          </a:bodyPr>
          <a:lstStyle/>
          <a:p>
            <a:r>
              <a:rPr lang="en-US" dirty="0" smtClean="0"/>
              <a:t>How to Start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23654" y="995799"/>
            <a:ext cx="4988183" cy="5462142"/>
          </a:xfrm>
        </p:spPr>
        <p:txBody>
          <a:bodyPr/>
          <a:lstStyle/>
          <a:p>
            <a:r>
              <a:rPr lang="en-US" dirty="0" smtClean="0"/>
              <a:t>Look at mission/vision statement for department</a:t>
            </a:r>
          </a:p>
          <a:p>
            <a:r>
              <a:rPr lang="en-US" dirty="0" smtClean="0"/>
              <a:t>Look at goals/objectives from previous years</a:t>
            </a:r>
          </a:p>
          <a:p>
            <a:r>
              <a:rPr lang="en-US" dirty="0" smtClean="0"/>
              <a:t>Make a list of everything you are doing and why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8455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901544" y="3127362"/>
            <a:ext cx="5490194" cy="1695631"/>
          </a:xfrm>
        </p:spPr>
        <p:txBody>
          <a:bodyPr/>
          <a:lstStyle/>
          <a:p>
            <a:r>
              <a:rPr lang="en-US" dirty="0" smtClean="0"/>
              <a:t>For More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3322" y="897377"/>
            <a:ext cx="4658735" cy="5077623"/>
          </a:xfrm>
        </p:spPr>
        <p:txBody>
          <a:bodyPr/>
          <a:lstStyle/>
          <a:p>
            <a:r>
              <a:rPr lang="en-US" dirty="0" smtClean="0"/>
              <a:t>The Institutional Effectiveness website includes the template, suggested elements for inclusion, the 2011-12 campus institutional scorecard, and past presentations</a:t>
            </a:r>
          </a:p>
          <a:p>
            <a:r>
              <a:rPr lang="en-US" sz="2000" dirty="0" smtClean="0">
                <a:hlinkClick r:id="rId2"/>
              </a:rPr>
              <a:t>www.canton.edu/effectiveness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715799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TC101859865[[fn=Kilter]]</Template>
  <TotalTime>292</TotalTime>
  <Words>286</Words>
  <Application>Microsoft Office PowerPoint</Application>
  <PresentationFormat>On-screen Show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Kilter</vt:lpstr>
      <vt:lpstr>Square Peg, Round Hole</vt:lpstr>
      <vt:lpstr>Purpose</vt:lpstr>
      <vt:lpstr>PowerPoint Presentation</vt:lpstr>
      <vt:lpstr>Components</vt:lpstr>
      <vt:lpstr>Components, cont.</vt:lpstr>
      <vt:lpstr>What to Include </vt:lpstr>
      <vt:lpstr>How to Start</vt:lpstr>
      <vt:lpstr>For More Information</vt:lpstr>
    </vt:vector>
  </TitlesOfParts>
  <Company>SUNY Canton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Square Peg, Round Hole</dc:title>
  <dc:creator>Todd, Sarah</dc:creator>
  <cp:lastModifiedBy>Todd, Sarah</cp:lastModifiedBy>
  <cp:revision>16</cp:revision>
  <cp:lastPrinted>2013-02-28T13:58:49Z</cp:lastPrinted>
  <dcterms:created xsi:type="dcterms:W3CDTF">2013-02-06T16:16:02Z</dcterms:created>
  <dcterms:modified xsi:type="dcterms:W3CDTF">2013-02-28T14:06:37Z</dcterms:modified>
</cp:coreProperties>
</file>