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4" autoAdjust="0"/>
    <p:restoredTop sz="94583" autoAdjust="0"/>
  </p:normalViewPr>
  <p:slideViewPr>
    <p:cSldViewPr>
      <p:cViewPr varScale="1">
        <p:scale>
          <a:sx n="175" d="100"/>
          <a:sy n="175" d="100"/>
        </p:scale>
        <p:origin x="-104" y="-3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C22EA-0538-41BF-8FB2-5565EF92E91A}" type="datetimeFigureOut">
              <a:rPr lang="en-US" smtClean="0"/>
              <a:t>8/15/13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53B67-6610-48A9-9BF5-4F04A359E9F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0" y="-76200"/>
            <a:ext cx="9144000" cy="369332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87678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C22EA-0538-41BF-8FB2-5565EF92E91A}" type="datetimeFigureOut">
              <a:rPr lang="en-US" smtClean="0"/>
              <a:t>8/15/13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53B67-6610-48A9-9BF5-4F04A359E9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0431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799" y="4406900"/>
            <a:ext cx="6284913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9799" y="2906713"/>
            <a:ext cx="6284913" cy="15890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C22EA-0538-41BF-8FB2-5565EF92E91A}" type="datetimeFigureOut">
              <a:rPr lang="en-US" smtClean="0"/>
              <a:t>8/15/13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53B67-6610-48A9-9BF5-4F04A359E9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1934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C22EA-0538-41BF-8FB2-5565EF92E91A}" type="datetimeFigureOut">
              <a:rPr lang="en-US" smtClean="0"/>
              <a:t>8/15/13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53B67-6610-48A9-9BF5-4F04A359E9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358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438400" y="1570038"/>
            <a:ext cx="62484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438400" y="2209800"/>
            <a:ext cx="62484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C22EA-0538-41BF-8FB2-5565EF92E91A}" type="datetimeFigureOut">
              <a:rPr lang="en-US" smtClean="0"/>
              <a:t>8/15/13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53B67-6610-48A9-9BF5-4F04A359E9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303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C22EA-0538-41BF-8FB2-5565EF92E91A}" type="datetimeFigureOut">
              <a:rPr lang="en-US" smtClean="0"/>
              <a:t>8/15/13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53B67-6610-48A9-9BF5-4F04A359E9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23849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C22EA-0538-41BF-8FB2-5565EF92E91A}" type="datetimeFigureOut">
              <a:rPr lang="en-US" smtClean="0"/>
              <a:t>8/15/13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53B67-6610-48A9-9BF5-4F04A359E9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93504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3200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743200" y="609600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5334000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C22EA-0538-41BF-8FB2-5565EF92E91A}" type="datetimeFigureOut">
              <a:rPr lang="en-US" smtClean="0"/>
              <a:t>8/15/13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53B67-6610-48A9-9BF5-4F04A359E9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1584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theme" Target="../theme/theme1.xml"/><Relationship Id="rId10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0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438400" y="274638"/>
            <a:ext cx="6248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38400" y="1600200"/>
            <a:ext cx="6248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9C22EA-0538-41BF-8FB2-5565EF92E91A}" type="datetimeFigureOut">
              <a:rPr lang="en-US" smtClean="0"/>
              <a:t>8/15/13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C53B67-6610-48A9-9BF5-4F04A359E9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277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7" r:id="rId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51469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2200" y="274638"/>
            <a:ext cx="6324600" cy="1143000"/>
          </a:xfrm>
        </p:spPr>
        <p:txBody>
          <a:bodyPr/>
          <a:lstStyle/>
          <a:p>
            <a:pPr algn="l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62200" y="1600200"/>
            <a:ext cx="6324600" cy="4525963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98182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9761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">
      <a:dk1>
        <a:srgbClr val="FFFFFF"/>
      </a:dk1>
      <a:lt1>
        <a:sysClr val="window" lastClr="FFFFFF"/>
      </a:lt1>
      <a:dk2>
        <a:srgbClr val="00377A"/>
      </a:dk2>
      <a:lt2>
        <a:srgbClr val="EEECE1"/>
      </a:lt2>
      <a:accent1>
        <a:srgbClr val="05954D"/>
      </a:accent1>
      <a:accent2>
        <a:srgbClr val="C49B67"/>
      </a:accent2>
      <a:accent3>
        <a:srgbClr val="C7CCCF"/>
      </a:accent3>
      <a:accent4>
        <a:srgbClr val="05954D"/>
      </a:accent4>
      <a:accent5>
        <a:srgbClr val="014A9B"/>
      </a:accent5>
      <a:accent6>
        <a:srgbClr val="C49B67"/>
      </a:accent6>
      <a:hlink>
        <a:srgbClr val="05377A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</TotalTime>
  <Words>0</Words>
  <Application>Microsoft Macintosh PowerPoint</Application>
  <PresentationFormat>On-screen Show (4:3)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>SUNY Canton College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Mulkin, Matthew</dc:creator>
  <cp:lastModifiedBy>Travis Smith</cp:lastModifiedBy>
  <cp:revision>10</cp:revision>
  <dcterms:created xsi:type="dcterms:W3CDTF">2013-03-18T14:35:31Z</dcterms:created>
  <dcterms:modified xsi:type="dcterms:W3CDTF">2013-08-15T21:01:38Z</dcterms:modified>
</cp:coreProperties>
</file>