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75" d="100"/>
          <a:sy n="175" d="100"/>
        </p:scale>
        <p:origin x="-104" y="-34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04800"/>
            <a:ext cx="7772400" cy="13176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800600"/>
            <a:ext cx="6400800" cy="8382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C22EA-0538-41BF-8FB2-5565EF92E91A}" type="datetimeFigureOut">
              <a:rPr lang="en-US" smtClean="0"/>
              <a:t>8/15/13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C53B67-6610-48A9-9BF5-4F04A359E9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87678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C22EA-0538-41BF-8FB2-5565EF92E91A}" type="datetimeFigureOut">
              <a:rPr lang="en-US" smtClean="0"/>
              <a:t>8/15/13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C53B67-6610-48A9-9BF5-4F04A359E9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21819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C22EA-0538-41BF-8FB2-5565EF92E91A}" type="datetimeFigureOut">
              <a:rPr lang="en-US" smtClean="0"/>
              <a:t>8/15/13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C53B67-6610-48A9-9BF5-4F04A359E9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57427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C22EA-0538-41BF-8FB2-5565EF92E91A}" type="datetimeFigureOut">
              <a:rPr lang="en-US" smtClean="0"/>
              <a:t>8/15/13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C53B67-6610-48A9-9BF5-4F04A359E9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04312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C22EA-0538-41BF-8FB2-5565EF92E91A}" type="datetimeFigureOut">
              <a:rPr lang="en-US" smtClean="0"/>
              <a:t>8/15/13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C53B67-6610-48A9-9BF5-4F04A359E9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41934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C22EA-0538-41BF-8FB2-5565EF92E91A}" type="datetimeFigureOut">
              <a:rPr lang="en-US" smtClean="0"/>
              <a:t>8/15/13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C53B67-6610-48A9-9BF5-4F04A359E9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63589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C22EA-0538-41BF-8FB2-5565EF92E91A}" type="datetimeFigureOut">
              <a:rPr lang="en-US" smtClean="0"/>
              <a:t>8/15/13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C53B67-6610-48A9-9BF5-4F04A359E9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43031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C22EA-0538-41BF-8FB2-5565EF92E91A}" type="datetimeFigureOut">
              <a:rPr lang="en-US" smtClean="0"/>
              <a:t>8/15/13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C53B67-6610-48A9-9BF5-4F04A359E9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23849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C22EA-0538-41BF-8FB2-5565EF92E91A}" type="datetimeFigureOut">
              <a:rPr lang="en-US" smtClean="0"/>
              <a:t>8/15/13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C53B67-6610-48A9-9BF5-4F04A359E9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93504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C22EA-0538-41BF-8FB2-5565EF92E91A}" type="datetimeFigureOut">
              <a:rPr lang="en-US" smtClean="0"/>
              <a:t>8/15/13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C53B67-6610-48A9-9BF5-4F04A359E9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44415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C22EA-0538-41BF-8FB2-5565EF92E91A}" type="datetimeFigureOut">
              <a:rPr lang="en-US" smtClean="0"/>
              <a:t>8/15/13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C53B67-6610-48A9-9BF5-4F04A359E9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15849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9C22EA-0538-41BF-8FB2-5565EF92E91A}" type="datetimeFigureOut">
              <a:rPr lang="en-US" smtClean="0"/>
              <a:t>8/15/13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C53B67-6610-48A9-9BF5-4F04A359E9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62778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2400"/>
            <a:ext cx="7772400" cy="14700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5181600"/>
            <a:ext cx="6400800" cy="762000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1469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70163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Custom 2">
      <a:dk1>
        <a:srgbClr val="00377A"/>
      </a:dk1>
      <a:lt1>
        <a:sysClr val="window" lastClr="FFFFFF"/>
      </a:lt1>
      <a:dk2>
        <a:srgbClr val="00377A"/>
      </a:dk2>
      <a:lt2>
        <a:srgbClr val="EEECE1"/>
      </a:lt2>
      <a:accent1>
        <a:srgbClr val="05954D"/>
      </a:accent1>
      <a:accent2>
        <a:srgbClr val="C49B67"/>
      </a:accent2>
      <a:accent3>
        <a:srgbClr val="C7CCCF"/>
      </a:accent3>
      <a:accent4>
        <a:srgbClr val="05954D"/>
      </a:accent4>
      <a:accent5>
        <a:srgbClr val="014A9B"/>
      </a:accent5>
      <a:accent6>
        <a:srgbClr val="C49B67"/>
      </a:accent6>
      <a:hlink>
        <a:srgbClr val="05377A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</TotalTime>
  <Words>0</Words>
  <Application>Microsoft Macintosh PowerPoint</Application>
  <PresentationFormat>On-screen Show (4:3)</PresentationFormat>
  <Paragraphs>0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PowerPoint Presentation</vt:lpstr>
      <vt:lpstr>PowerPoint Presentation</vt:lpstr>
    </vt:vector>
  </TitlesOfParts>
  <Company>SUNY Canton College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Mulkin, Matthew</dc:creator>
  <cp:lastModifiedBy>Travis Smith</cp:lastModifiedBy>
  <cp:revision>10</cp:revision>
  <dcterms:created xsi:type="dcterms:W3CDTF">2013-03-18T14:35:31Z</dcterms:created>
  <dcterms:modified xsi:type="dcterms:W3CDTF">2013-08-15T21:04:29Z</dcterms:modified>
</cp:coreProperties>
</file>